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9EA8-193C-44AF-84FF-A1EA3C16FF2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B01F-3A47-447C-A38C-BC062F737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1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E9EA8-193C-44AF-84FF-A1EA3C16FF2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B01F-3A47-447C-A38C-BC062F737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5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Arial" charset="0"/>
              </a:rPr>
              <a:t/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/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/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/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/>
            </a:r>
            <a:br>
              <a:rPr lang="ru-RU" sz="2800" b="1" smtClean="0">
                <a:latin typeface="Arial" charset="0"/>
              </a:rPr>
            </a:br>
            <a:r>
              <a:rPr lang="ru-RU" sz="2000" b="1" smtClean="0">
                <a:latin typeface="Times New Roman" pitchFamily="18" charset="0"/>
                <a:cs typeface="Calibri" pitchFamily="34" charset="0"/>
              </a:rPr>
              <a:t>ГБОУ СОШ № 19 г. Сызрани, структурное подразделение, реализующее общеобразовательные программы дошкольного образования, «Детский сад № 55»</a:t>
            </a:r>
            <a:r>
              <a:rPr lang="ru-RU" sz="2800" b="1" smtClean="0">
                <a:latin typeface="Arial" charset="0"/>
              </a:rPr>
              <a:t/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Игровая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latin typeface="Arial" charset="0"/>
              </a:rPr>
              <a:t>компьютерная технология</a:t>
            </a:r>
            <a:r>
              <a:rPr lang="ru-RU" sz="3200" smtClean="0">
                <a:latin typeface="Arial" charset="0"/>
              </a:rPr>
              <a:t/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«</a:t>
            </a:r>
            <a:r>
              <a:rPr lang="ru-RU" sz="4000" b="1" smtClean="0"/>
              <a:t>Поиграем с Ладой</a:t>
            </a:r>
            <a:r>
              <a:rPr lang="ru-RU" sz="4000" b="1" smtClean="0">
                <a:latin typeface="Arial" charset="0"/>
              </a:rPr>
              <a:t>»</a:t>
            </a:r>
            <a:br>
              <a:rPr lang="ru-RU" sz="4000" b="1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>   </a:t>
            </a:r>
            <a:r>
              <a:rPr lang="ru-RU" sz="2800" b="1" smtClean="0">
                <a:latin typeface="Arial" charset="0"/>
              </a:rPr>
              <a:t>на автоматизацию звука «л»</a:t>
            </a:r>
            <a:r>
              <a:rPr lang="ru-RU" sz="2800" smtClean="0">
                <a:latin typeface="Arial" charset="0"/>
              </a:rPr>
              <a:t/>
            </a:r>
            <a:br>
              <a:rPr lang="ru-RU" sz="2800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>                                  </a:t>
            </a:r>
            <a:r>
              <a:rPr lang="ru-RU" sz="2000" b="1" smtClean="0">
                <a:latin typeface="Arial" charset="0"/>
              </a:rPr>
              <a:t>учитель-логопед</a:t>
            </a:r>
            <a:br>
              <a:rPr lang="ru-RU" sz="2000" b="1" smtClean="0">
                <a:latin typeface="Arial" charset="0"/>
              </a:rPr>
            </a:br>
            <a:r>
              <a:rPr lang="ru-RU" sz="2000" b="1" smtClean="0">
                <a:latin typeface="Arial" charset="0"/>
              </a:rPr>
              <a:t>                                                                                Синяк А.Н.</a:t>
            </a:r>
            <a:endParaRPr lang="ru-RU" sz="2000" b="1" smtClean="0">
              <a:latin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20723"/>
      </p:ext>
    </p:extLst>
  </p:cSld>
  <p:clrMapOvr>
    <a:masterClrMapping/>
  </p:clrMapOvr>
  <p:transition advClick="0" advTm="3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83246"/>
      </p:ext>
    </p:extLst>
  </p:cSld>
  <p:clrMapOvr>
    <a:masterClrMapping/>
  </p:clrMapOvr>
  <p:transition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64167"/>
      </p:ext>
    </p:extLst>
  </p:cSld>
  <p:clrMapOvr>
    <a:masterClrMapping/>
  </p:clrMapOvr>
  <p:transition advClick="0" advTm="2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23332"/>
      </p:ext>
    </p:extLst>
  </p:cSld>
  <p:clrMapOvr>
    <a:masterClrMapping/>
  </p:clrMapOvr>
  <p:transition advClick="0" advTm="2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52061"/>
      </p:ext>
    </p:extLst>
  </p:cSld>
  <p:clrMapOvr>
    <a:masterClrMapping/>
  </p:clrMapOvr>
  <p:transition advClick="0" advTm="2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3731"/>
      </p:ext>
    </p:extLst>
  </p:cSld>
  <p:clrMapOvr>
    <a:masterClrMapping/>
  </p:clrMapOvr>
  <p:transition spd="med" advClick="0" advTm="24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2040"/>
      </p:ext>
    </p:extLst>
  </p:cSld>
  <p:clrMapOvr>
    <a:masterClrMapping/>
  </p:clrMapOvr>
  <p:transition advClick="0" advTm="2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0109"/>
      </p:ext>
    </p:extLst>
  </p:cSld>
  <p:clrMapOvr>
    <a:masterClrMapping/>
  </p:clrMapOvr>
  <p:transition advClick="0" advTm="27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099"/>
      </p:ext>
    </p:extLst>
  </p:cSld>
  <p:clrMapOvr>
    <a:masterClrMapping/>
  </p:clrMapOvr>
  <p:transition advClick="0" advTm="29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69551"/>
      </p:ext>
    </p:extLst>
  </p:cSld>
  <p:clrMapOvr>
    <a:masterClrMapping/>
  </p:clrMapOvr>
  <p:transition advTm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48889"/>
      </p:ext>
    </p:extLst>
  </p:cSld>
  <p:clrMapOvr>
    <a:masterClrMapping/>
  </p:clrMapOvr>
  <p:transition advTm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71607"/>
      </p:ext>
    </p:extLst>
  </p:cSld>
  <p:clrMapOvr>
    <a:masterClrMapping/>
  </p:clrMapOvr>
  <p:transition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20504"/>
      </p:ext>
    </p:extLst>
  </p:cSld>
  <p:clrMapOvr>
    <a:masterClrMapping/>
  </p:clrMapOvr>
  <p:transition advTm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39551"/>
      </p:ext>
    </p:extLst>
  </p:cSld>
  <p:clrMapOvr>
    <a:masterClrMapping/>
  </p:clrMapOvr>
  <p:transition advTm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41397"/>
      </p:ext>
    </p:extLst>
  </p:cSld>
  <p:clrMapOvr>
    <a:masterClrMapping/>
  </p:clrMapOvr>
  <p:transition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63646"/>
      </p:ext>
    </p:extLst>
  </p:cSld>
  <p:clrMapOvr>
    <a:masterClrMapping/>
  </p:clrMapOvr>
  <p:transition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21673"/>
      </p:ext>
    </p:extLst>
  </p:cSld>
  <p:clrMapOvr>
    <a:masterClrMapping/>
  </p:clrMapOvr>
  <p:transition advTm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ГБОУ СОШ № 19 г. Сызрани, структурное подразделение, реализующее общеобразовательные программы дошкольного образования, «Детский сад № 55» Игровая компьютерная технология «Поиграем с Ладой»    на автоматизацию звука «л»                                   учитель-логопед                                                                                 Синяк А.Н.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ГБОУ СОШ № 19 г. Сызрани, структурное подразделение, реализующее общеобразовательные программы дошкольного образования, «Детский сад № 55» Игровая компьютерная технология «Поиграем с Ладой»    на автоматизацию звука «л»                                   учитель-логопед                                                                                 Синяк А.Н.</dc:title>
  <dc:creator>user</dc:creator>
  <cp:lastModifiedBy>user</cp:lastModifiedBy>
  <cp:revision>1</cp:revision>
  <dcterms:created xsi:type="dcterms:W3CDTF">2019-04-03T07:59:39Z</dcterms:created>
  <dcterms:modified xsi:type="dcterms:W3CDTF">2019-04-03T07:59:39Z</dcterms:modified>
</cp:coreProperties>
</file>