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9" r:id="rId4"/>
    <p:sldId id="266" r:id="rId5"/>
    <p:sldId id="260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1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3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image" Target="../media/image13.jpeg"/><Relationship Id="rId10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gram Nmytul\11\все\картинки\126 фоны для презентаций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8422" y="548680"/>
            <a:ext cx="47075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Найди картинку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звуком Ш 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934670"/>
            <a:ext cx="55801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учитель-логопед СП «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етский сад №55»</a:t>
            </a:r>
          </a:p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ГБОУ СОШ № 19 г. Сызрани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Арутюнян Т.А.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pluspng.com/img-png/cloudy-sky-background-png-the-cloud-is-not-a-one-size-fits-all-proposition-1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389021" y="6183156"/>
            <a:ext cx="663774" cy="57606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1196752"/>
            <a:ext cx="69486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 фонематического слуха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Ш в словах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3501008"/>
            <a:ext cx="76653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Задание: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картинку, послушай. Если в слове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звук Ш, нажми мышкой на шарик.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pluspng.com/img-png/cloudy-sky-background-png-the-cloud-is-not-a-one-size-fits-all-proposition-1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grpSp>
        <p:nvGrpSpPr>
          <p:cNvPr id="6" name="Группа 10"/>
          <p:cNvGrpSpPr/>
          <p:nvPr/>
        </p:nvGrpSpPr>
        <p:grpSpPr>
          <a:xfrm>
            <a:off x="0" y="3212976"/>
            <a:ext cx="1968219" cy="2952328"/>
            <a:chOff x="0" y="3212976"/>
            <a:chExt cx="1968219" cy="2952328"/>
          </a:xfrm>
        </p:grpSpPr>
        <p:pic>
          <p:nvPicPr>
            <p:cNvPr id="5" name="Picture 8" descr="https://im0-tub-ru.yandex.net/i?id=3f7d2e133b4dabc9906dcb27b3f3c042&amp;n=33&amp;w=150&amp;h=15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7006" r="26700" b="30558"/>
            <a:stretch>
              <a:fillRect/>
            </a:stretch>
          </p:blipFill>
          <p:spPr bwMode="auto">
            <a:xfrm>
              <a:off x="0" y="3212976"/>
              <a:ext cx="1968219" cy="2952328"/>
            </a:xfrm>
            <a:prstGeom prst="rect">
              <a:avLst/>
            </a:prstGeom>
            <a:noFill/>
          </p:spPr>
        </p:pic>
        <p:pic>
          <p:nvPicPr>
            <p:cNvPr id="10" name="Picture 2" descr="http://logopsi.ucoz.com/_fr/2/8670945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4565" y="3501008"/>
              <a:ext cx="1258086" cy="1357865"/>
            </a:xfrm>
            <a:prstGeom prst="rect">
              <a:avLst/>
            </a:prstGeom>
            <a:noFill/>
          </p:spPr>
        </p:pic>
      </p:grpSp>
      <p:grpSp>
        <p:nvGrpSpPr>
          <p:cNvPr id="11" name="Группа 16"/>
          <p:cNvGrpSpPr/>
          <p:nvPr/>
        </p:nvGrpSpPr>
        <p:grpSpPr>
          <a:xfrm>
            <a:off x="7020272" y="2996952"/>
            <a:ext cx="1939852" cy="3024336"/>
            <a:chOff x="7092280" y="2996952"/>
            <a:chExt cx="1939852" cy="3024336"/>
          </a:xfrm>
        </p:grpSpPr>
        <p:pic>
          <p:nvPicPr>
            <p:cNvPr id="8" name="Picture 30" descr="https://image.freepik.com/free-vector/_49787-1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14006" t="5054" r="16984" b="31792"/>
            <a:stretch>
              <a:fillRect/>
            </a:stretch>
          </p:blipFill>
          <p:spPr bwMode="auto">
            <a:xfrm>
              <a:off x="7092280" y="2996952"/>
              <a:ext cx="1872208" cy="3024336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455"/>
            <a:stretch>
              <a:fillRect/>
            </a:stretch>
          </p:blipFill>
          <p:spPr bwMode="auto">
            <a:xfrm>
              <a:off x="7308303" y="3717032"/>
              <a:ext cx="1723829" cy="108012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</p:grpSp>
      <p:grpSp>
        <p:nvGrpSpPr>
          <p:cNvPr id="12" name="Группа 20"/>
          <p:cNvGrpSpPr/>
          <p:nvPr/>
        </p:nvGrpSpPr>
        <p:grpSpPr>
          <a:xfrm>
            <a:off x="2267744" y="3833664"/>
            <a:ext cx="2088232" cy="3024336"/>
            <a:chOff x="2267744" y="3833664"/>
            <a:chExt cx="2088232" cy="3024336"/>
          </a:xfrm>
        </p:grpSpPr>
        <p:pic>
          <p:nvPicPr>
            <p:cNvPr id="9" name="Picture 32" descr="https://yt3.ggpht.com/a/AGF-l79x4JSeZg3dYLWXOJyRDY1adifGfQvOelyuyw=s900-c-k-c0xffffffff-no-rj-m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0523" r="27691" b="25000"/>
            <a:stretch>
              <a:fillRect/>
            </a:stretch>
          </p:blipFill>
          <p:spPr bwMode="auto">
            <a:xfrm>
              <a:off x="2267744" y="3833664"/>
              <a:ext cx="2088232" cy="3024336"/>
            </a:xfrm>
            <a:prstGeom prst="rect">
              <a:avLst/>
            </a:prstGeom>
            <a:noFill/>
          </p:spPr>
        </p:pic>
        <p:pic>
          <p:nvPicPr>
            <p:cNvPr id="18" name="Picture 8" descr="COBJE14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52333" y="4221088"/>
              <a:ext cx="1122170" cy="124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21"/>
          <p:cNvGrpSpPr/>
          <p:nvPr/>
        </p:nvGrpSpPr>
        <p:grpSpPr>
          <a:xfrm>
            <a:off x="5148064" y="4077072"/>
            <a:ext cx="1728192" cy="2636912"/>
            <a:chOff x="5004048" y="4049688"/>
            <a:chExt cx="2016224" cy="2808312"/>
          </a:xfrm>
        </p:grpSpPr>
        <p:pic>
          <p:nvPicPr>
            <p:cNvPr id="4" name="Picture 6" descr="https://im0-tub-ru.yandex.net/i?id=2986c212856002e1e3416292d412369e&amp;n=1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2300" r="20938" b="20938"/>
            <a:stretch>
              <a:fillRect/>
            </a:stretch>
          </p:blipFill>
          <p:spPr bwMode="auto">
            <a:xfrm>
              <a:off x="5004048" y="4049688"/>
              <a:ext cx="2016224" cy="2808312"/>
            </a:xfrm>
            <a:prstGeom prst="rect">
              <a:avLst/>
            </a:prstGeom>
            <a:noFill/>
          </p:spPr>
        </p:pic>
        <p:pic>
          <p:nvPicPr>
            <p:cNvPr id="19" name="Picture 3" descr="C:\Users\Admin\Desktop\картинки фоны\картинки 2\1334133219_bezimeni-1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06560" y="4433131"/>
              <a:ext cx="1610705" cy="1303704"/>
            </a:xfrm>
            <a:prstGeom prst="rect">
              <a:avLst/>
            </a:prstGeom>
            <a:noFill/>
          </p:spPr>
        </p:pic>
      </p:grpSp>
      <p:grpSp>
        <p:nvGrpSpPr>
          <p:cNvPr id="14" name="Группа 26"/>
          <p:cNvGrpSpPr/>
          <p:nvPr/>
        </p:nvGrpSpPr>
        <p:grpSpPr>
          <a:xfrm>
            <a:off x="3491880" y="980728"/>
            <a:ext cx="2016224" cy="2822714"/>
            <a:chOff x="6732240" y="30222"/>
            <a:chExt cx="2016224" cy="2822714"/>
          </a:xfrm>
        </p:grpSpPr>
        <p:pic>
          <p:nvPicPr>
            <p:cNvPr id="3" name="Picture 4" descr="https://im0-tub-ru.yandex.net/i?id=b0f1e8639e0e000d1a515f2399d90b4e&amp;n=33&amp;w=150&amp;h=15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3325" r="23662" b="25782"/>
            <a:stretch>
              <a:fillRect/>
            </a:stretch>
          </p:blipFill>
          <p:spPr bwMode="auto">
            <a:xfrm>
              <a:off x="6732240" y="30222"/>
              <a:ext cx="2016224" cy="2822714"/>
            </a:xfrm>
            <a:prstGeom prst="rect">
              <a:avLst/>
            </a:prstGeom>
            <a:noFill/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404664"/>
              <a:ext cx="125730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30"/>
          <p:cNvGrpSpPr/>
          <p:nvPr/>
        </p:nvGrpSpPr>
        <p:grpSpPr>
          <a:xfrm>
            <a:off x="323528" y="0"/>
            <a:ext cx="2232248" cy="3068960"/>
            <a:chOff x="323528" y="0"/>
            <a:chExt cx="2232248" cy="3068960"/>
          </a:xfrm>
        </p:grpSpPr>
        <p:pic>
          <p:nvPicPr>
            <p:cNvPr id="2" name="Picture 2" descr="https://im0-tub-ru.yandex.net/i?id=69536b4248905d17cf03965ae98b7436&amp;n=1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3625" t="-2362" r="14951" b="17915"/>
            <a:stretch>
              <a:fillRect/>
            </a:stretch>
          </p:blipFill>
          <p:spPr bwMode="auto">
            <a:xfrm>
              <a:off x="323528" y="0"/>
              <a:ext cx="2232248" cy="3068960"/>
            </a:xfrm>
            <a:prstGeom prst="rect">
              <a:avLst/>
            </a:prstGeom>
            <a:noFill/>
          </p:spPr>
        </p:pic>
        <p:pic>
          <p:nvPicPr>
            <p:cNvPr id="30" name="Picture 7" descr="6п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6724"/>
            <a:stretch>
              <a:fillRect/>
            </a:stretch>
          </p:blipFill>
          <p:spPr bwMode="auto">
            <a:xfrm>
              <a:off x="545245" y="476672"/>
              <a:ext cx="1441158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32"/>
          <p:cNvGrpSpPr/>
          <p:nvPr/>
        </p:nvGrpSpPr>
        <p:grpSpPr>
          <a:xfrm>
            <a:off x="6948264" y="0"/>
            <a:ext cx="1872208" cy="2708920"/>
            <a:chOff x="3347864" y="404664"/>
            <a:chExt cx="2088232" cy="3132348"/>
          </a:xfrm>
        </p:grpSpPr>
        <p:pic>
          <p:nvPicPr>
            <p:cNvPr id="7" name="Picture 28" descr="https://thumbs.dreamstime.com/b/%D0%B6%D0%B5%D0%BB%D1%82%D1%8B%D0%B9-%D1%86%D0%B2%D0%B5%D1%82-%D0%B2%D0%BE%D0%B7%D0%B4%D1%83%D1%88%D0%BD%D0%BE%D0%B3%D0%BE-%D1%88%D0%B0%D1%80%D0%B0-11837446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404664"/>
              <a:ext cx="2088232" cy="3132348"/>
            </a:xfrm>
            <a:prstGeom prst="rect">
              <a:avLst/>
            </a:prstGeom>
            <a:noFill/>
          </p:spPr>
        </p:pic>
        <p:pic>
          <p:nvPicPr>
            <p:cNvPr id="32" name="Picture 6" descr="акйй"/>
            <p:cNvPicPr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716270" y="577588"/>
              <a:ext cx="1398560" cy="144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389021" y="6183156"/>
            <a:ext cx="663774" cy="57606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pluspng.com/img-png/cloudy-sky-background-png-the-cloud-is-not-a-one-size-fits-all-proposition-1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6732240" y="0"/>
            <a:ext cx="2088232" cy="3132348"/>
            <a:chOff x="6732240" y="0"/>
            <a:chExt cx="2088232" cy="3132348"/>
          </a:xfrm>
        </p:grpSpPr>
        <p:pic>
          <p:nvPicPr>
            <p:cNvPr id="7" name="Picture 28" descr="https://thumbs.dreamstime.com/b/%D0%B6%D0%B5%D0%BB%D1%82%D1%8B%D0%B9-%D1%86%D0%B2%D0%B5%D1%82-%D0%B2%D0%BE%D0%B7%D0%B4%D1%83%D1%88%D0%BD%D0%BE%D0%B3%D0%BE-%D1%88%D0%B0%D1%80%D0%B0-1183744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0"/>
              <a:ext cx="2088232" cy="3132348"/>
            </a:xfrm>
            <a:prstGeom prst="rect">
              <a:avLst/>
            </a:prstGeom>
            <a:noFill/>
          </p:spPr>
        </p:pic>
        <p:pic>
          <p:nvPicPr>
            <p:cNvPr id="14" name="Picture 2" descr="F:\слоговая\slayd4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72" t="19287" r="73034" b="51181"/>
            <a:stretch>
              <a:fillRect/>
            </a:stretch>
          </p:blipFill>
          <p:spPr bwMode="auto">
            <a:xfrm>
              <a:off x="7092280" y="548680"/>
              <a:ext cx="1310577" cy="1152128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539552" y="3861048"/>
            <a:ext cx="1944216" cy="2736304"/>
            <a:chOff x="539552" y="3717032"/>
            <a:chExt cx="2016224" cy="2880320"/>
          </a:xfrm>
        </p:grpSpPr>
        <p:pic>
          <p:nvPicPr>
            <p:cNvPr id="4" name="Picture 6" descr="https://im0-tub-ru.yandex.net/i?id=2986c212856002e1e3416292d412369e&amp;n=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2300" r="20938" b="18911"/>
            <a:stretch>
              <a:fillRect/>
            </a:stretch>
          </p:blipFill>
          <p:spPr bwMode="auto">
            <a:xfrm>
              <a:off x="539552" y="3717032"/>
              <a:ext cx="2016224" cy="2880320"/>
            </a:xfrm>
            <a:prstGeom prst="rect">
              <a:avLst/>
            </a:prstGeom>
            <a:noFill/>
          </p:spPr>
        </p:pic>
        <p:pic>
          <p:nvPicPr>
            <p:cNvPr id="15" name="Picture 3" descr="F:\слоговая\slayd4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9923470">
              <a:off x="659643" y="4138114"/>
              <a:ext cx="1672108" cy="1007743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3779912" y="1844824"/>
            <a:ext cx="2037068" cy="3096344"/>
            <a:chOff x="3779912" y="1844824"/>
            <a:chExt cx="2037068" cy="3096344"/>
          </a:xfrm>
        </p:grpSpPr>
        <p:pic>
          <p:nvPicPr>
            <p:cNvPr id="5" name="Picture 8" descr="https://im0-tub-ru.yandex.net/i?id=3f7d2e133b4dabc9906dcb27b3f3c042&amp;n=33&amp;w=150&amp;h=15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7006" r="24771" b="26700"/>
            <a:stretch>
              <a:fillRect/>
            </a:stretch>
          </p:blipFill>
          <p:spPr bwMode="auto">
            <a:xfrm>
              <a:off x="3779912" y="1844824"/>
              <a:ext cx="2037068" cy="3096344"/>
            </a:xfrm>
            <a:prstGeom prst="rect">
              <a:avLst/>
            </a:prstGeom>
            <a:noFill/>
          </p:spPr>
        </p:pic>
        <p:pic>
          <p:nvPicPr>
            <p:cNvPr id="18" name="Picture 4" descr="F:\слоговая\slayd18_10.jp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355976" y="2276872"/>
              <a:ext cx="1049634" cy="1224136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6732240" y="3933056"/>
            <a:ext cx="2016224" cy="2742065"/>
            <a:chOff x="6732240" y="3933056"/>
            <a:chExt cx="2016224" cy="2742065"/>
          </a:xfrm>
        </p:grpSpPr>
        <p:pic>
          <p:nvPicPr>
            <p:cNvPr id="3" name="Picture 4" descr="https://im0-tub-ru.yandex.net/i?id=b0f1e8639e0e000d1a515f2399d90b4e&amp;n=33&amp;w=150&amp;h=15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3325" r="23662" b="27903"/>
            <a:stretch>
              <a:fillRect/>
            </a:stretch>
          </p:blipFill>
          <p:spPr bwMode="auto">
            <a:xfrm>
              <a:off x="6732240" y="3933056"/>
              <a:ext cx="2016224" cy="2742065"/>
            </a:xfrm>
            <a:prstGeom prst="rect">
              <a:avLst/>
            </a:prstGeom>
            <a:noFill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4653136"/>
              <a:ext cx="1410566" cy="812552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0"/>
            <a:ext cx="1872208" cy="2996952"/>
            <a:chOff x="467544" y="0"/>
            <a:chExt cx="1872208" cy="2996952"/>
          </a:xfrm>
        </p:grpSpPr>
        <p:pic>
          <p:nvPicPr>
            <p:cNvPr id="8" name="Picture 30" descr="https://image.freepik.com/free-vector/_49787-10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14006" t="5054" r="16984" b="32363"/>
            <a:stretch>
              <a:fillRect/>
            </a:stretch>
          </p:blipFill>
          <p:spPr bwMode="auto">
            <a:xfrm>
              <a:off x="467544" y="0"/>
              <a:ext cx="1872208" cy="2996952"/>
            </a:xfrm>
            <a:prstGeom prst="rect">
              <a:avLst/>
            </a:prstGeom>
            <a:noFill/>
          </p:spPr>
        </p:pic>
        <p:pic>
          <p:nvPicPr>
            <p:cNvPr id="24" name="Рисунок 23"/>
            <p:cNvPicPr/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" b="-722"/>
            <a:stretch>
              <a:fillRect/>
            </a:stretch>
          </p:blipFill>
          <p:spPr bwMode="auto">
            <a:xfrm>
              <a:off x="899592" y="548680"/>
              <a:ext cx="1224136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389021" y="6183156"/>
            <a:ext cx="663774" cy="57606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luspng.com/img-png/cloudy-sky-background-png-the-cloud-is-not-a-one-size-fits-all-proposition-1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3563888" y="260648"/>
            <a:ext cx="2088232" cy="3007054"/>
            <a:chOff x="3563888" y="260648"/>
            <a:chExt cx="2088232" cy="3007054"/>
          </a:xfrm>
        </p:grpSpPr>
        <p:pic>
          <p:nvPicPr>
            <p:cNvPr id="3" name="Picture 4" descr="https://im0-tub-ru.yandex.net/i?id=b0f1e8639e0e000d1a515f2399d90b4e&amp;n=33&amp;w=150&amp;h=15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3325" r="23662" b="23662"/>
            <a:stretch>
              <a:fillRect/>
            </a:stretch>
          </p:blipFill>
          <p:spPr bwMode="auto">
            <a:xfrm>
              <a:off x="3563888" y="260648"/>
              <a:ext cx="2088232" cy="3007054"/>
            </a:xfrm>
            <a:prstGeom prst="rect">
              <a:avLst/>
            </a:prstGeom>
            <a:noFill/>
          </p:spPr>
        </p:pic>
        <p:pic>
          <p:nvPicPr>
            <p:cNvPr id="11" name="Picture 3" descr="D:\Каталог картинок\М\POPPY П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95936" y="548680"/>
              <a:ext cx="1064529" cy="1545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539552" y="3501008"/>
            <a:ext cx="2088232" cy="3090583"/>
            <a:chOff x="539552" y="3767417"/>
            <a:chExt cx="2088232" cy="3090583"/>
          </a:xfrm>
        </p:grpSpPr>
        <p:pic>
          <p:nvPicPr>
            <p:cNvPr id="5" name="Picture 8" descr="https://im0-tub-ru.yandex.net/i?id=3f7d2e133b4dabc9906dcb27b3f3c042&amp;n=33&amp;w=150&amp;h=15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7006" r="24771" b="28629"/>
            <a:stretch>
              <a:fillRect/>
            </a:stretch>
          </p:blipFill>
          <p:spPr bwMode="auto">
            <a:xfrm>
              <a:off x="539552" y="3767417"/>
              <a:ext cx="2088232" cy="3090583"/>
            </a:xfrm>
            <a:prstGeom prst="rect">
              <a:avLst/>
            </a:prstGeom>
            <a:noFill/>
          </p:spPr>
        </p:pic>
        <p:pic>
          <p:nvPicPr>
            <p:cNvPr id="12" name="Picture 19" descr="JEWLR00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5576" y="4055449"/>
              <a:ext cx="1471117" cy="147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3635896" y="3789040"/>
            <a:ext cx="2016224" cy="2880320"/>
            <a:chOff x="3563888" y="3977680"/>
            <a:chExt cx="2016224" cy="2880320"/>
          </a:xfrm>
        </p:grpSpPr>
        <p:pic>
          <p:nvPicPr>
            <p:cNvPr id="4" name="Picture 6" descr="https://im0-tub-ru.yandex.net/i?id=2986c212856002e1e3416292d412369e&amp;n=1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2300" r="20938" b="18912"/>
            <a:stretch>
              <a:fillRect/>
            </a:stretch>
          </p:blipFill>
          <p:spPr bwMode="auto">
            <a:xfrm>
              <a:off x="3563888" y="3977680"/>
              <a:ext cx="2016224" cy="2880320"/>
            </a:xfrm>
            <a:prstGeom prst="rect">
              <a:avLst/>
            </a:prstGeom>
            <a:noFill/>
          </p:spPr>
        </p:pic>
        <p:pic>
          <p:nvPicPr>
            <p:cNvPr id="13" name="Picture 5" descr="CARCL03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07904" y="4553744"/>
              <a:ext cx="1598846" cy="956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6804248" y="260648"/>
            <a:ext cx="2088232" cy="3132348"/>
            <a:chOff x="6804248" y="260648"/>
            <a:chExt cx="2088232" cy="3132348"/>
          </a:xfrm>
        </p:grpSpPr>
        <p:pic>
          <p:nvPicPr>
            <p:cNvPr id="7" name="Picture 28" descr="https://thumbs.dreamstime.com/b/%D0%B6%D0%B5%D0%BB%D1%82%D1%8B%D0%B9-%D1%86%D0%B2%D0%B5%D1%82-%D0%B2%D0%BE%D0%B7%D0%B4%D1%83%D1%88%D0%BD%D0%BE%D0%B3%D0%BE-%D1%88%D0%B0%D1%80%D0%B0-11837446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4248" y="260648"/>
              <a:ext cx="2088232" cy="3132348"/>
            </a:xfrm>
            <a:prstGeom prst="rect">
              <a:avLst/>
            </a:prstGeom>
            <a:noFill/>
          </p:spPr>
        </p:pic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020272" y="862993"/>
              <a:ext cx="1455862" cy="755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бусы"/>
          <p:cNvGrpSpPr/>
          <p:nvPr/>
        </p:nvGrpSpPr>
        <p:grpSpPr>
          <a:xfrm>
            <a:off x="6876256" y="3645024"/>
            <a:ext cx="1872208" cy="3024336"/>
            <a:chOff x="6948264" y="3833664"/>
            <a:chExt cx="1872208" cy="3024336"/>
          </a:xfrm>
        </p:grpSpPr>
        <p:pic>
          <p:nvPicPr>
            <p:cNvPr id="8" name="Picture 30" descr="https://image.freepik.com/free-vector/_49787-10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14006" t="5054" r="16984" b="31792"/>
            <a:stretch>
              <a:fillRect/>
            </a:stretch>
          </p:blipFill>
          <p:spPr bwMode="auto">
            <a:xfrm>
              <a:off x="6948264" y="3833664"/>
              <a:ext cx="1872208" cy="3024336"/>
            </a:xfrm>
            <a:prstGeom prst="rect">
              <a:avLst/>
            </a:prstGeom>
            <a:noFill/>
          </p:spPr>
        </p:pic>
        <p:pic>
          <p:nvPicPr>
            <p:cNvPr id="18" name="Рисунок 17"/>
            <p:cNvPicPr/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365104"/>
              <a:ext cx="1299394" cy="12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салат"/>
          <p:cNvGrpSpPr/>
          <p:nvPr/>
        </p:nvGrpSpPr>
        <p:grpSpPr>
          <a:xfrm>
            <a:off x="539552" y="188640"/>
            <a:ext cx="1944216" cy="2976266"/>
            <a:chOff x="395536" y="260648"/>
            <a:chExt cx="1944216" cy="2976266"/>
          </a:xfrm>
        </p:grpSpPr>
        <p:pic>
          <p:nvPicPr>
            <p:cNvPr id="2" name="Picture 2" descr="https://im0-tub-ru.yandex.net/i?id=69536b4248905d17cf03965ae98b7436&amp;n=1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3625" t="-2362" r="22877" b="20465"/>
            <a:stretch>
              <a:fillRect/>
            </a:stretch>
          </p:blipFill>
          <p:spPr bwMode="auto">
            <a:xfrm>
              <a:off x="395536" y="260648"/>
              <a:ext cx="1944216" cy="2976266"/>
            </a:xfrm>
            <a:prstGeom prst="rect">
              <a:avLst/>
            </a:prstGeom>
            <a:noFill/>
          </p:spPr>
        </p:pic>
        <p:pic>
          <p:nvPicPr>
            <p:cNvPr id="24" name="Picture 10" descr="ппе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5576" y="692696"/>
              <a:ext cx="1282700" cy="134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389021" y="6183156"/>
            <a:ext cx="663774" cy="57606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luspng.com/img-png/cloudy-sky-background-png-the-cloud-is-not-a-one-size-fits-all-proposition-1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5123" name="Picture 3" descr="D:\Program Nmytul\11\все\картинки\анимашки\1258138527_pink_heart_balloons_present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243408"/>
            <a:ext cx="4438228" cy="5547785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611560" y="5229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Молодец!</a:t>
            </a:r>
            <a:endParaRPr kumimoji="0" lang="ru-RU" sz="8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Zverdvd.org</cp:lastModifiedBy>
  <cp:revision>55</cp:revision>
  <dcterms:created xsi:type="dcterms:W3CDTF">2020-03-04T01:24:30Z</dcterms:created>
  <dcterms:modified xsi:type="dcterms:W3CDTF">2022-05-06T16:04:05Z</dcterms:modified>
</cp:coreProperties>
</file>