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Admin\Desktop\=\картинки\126 фоны для презентаций\530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43808" y="548680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«Чего не бывает?»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32040" y="551723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учитель-логопед ГБОУ СОШ №19 </a:t>
            </a:r>
          </a:p>
          <a:p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 «Детский сад№55» г. Сызрани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Арутюнян Татьяна  Александровна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mage.slidesharecdn.com/d0-90-d0-b2-d1-82-d0-be-d0-bc-d0-b0-d1-82-d0-b8-d0-b7-d0-b8-d1-8f-20-d0-b7-d0-b2-d1-83-d0-ba-d0-b0-2-131119144240-phpapp02/95/-14-1024.jpg?cb=1384894222"/>
          <p:cNvPicPr>
            <a:picLocks noGrp="1"/>
          </p:cNvPicPr>
          <p:nvPr>
            <p:ph idx="1"/>
          </p:nvPr>
        </p:nvPicPr>
        <p:blipFill>
          <a:blip r:embed="rId2" cstate="print"/>
          <a:srcRect l="3463" t="21315" r="5850" b="38910"/>
          <a:stretch>
            <a:fillRect/>
          </a:stretch>
        </p:blipFill>
        <p:spPr bwMode="auto">
          <a:xfrm>
            <a:off x="0" y="0"/>
            <a:ext cx="9144000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3068960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Самолета без хвоста              Весов без стрелки              Стула без спинки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Сосны без хвоста                     Снега без снежинок                Светофора без света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Рисунок 6" descr="http://image.slidesharecdn.com/d0-90-d0-b2-d1-82-d0-be-d0-bc-d0-b0-d1-82-d0-b8-d0-b7-d0-b8-d1-8f-20-d0-b7-d0-b2-d1-83-d0-ba-d0-b0-2-131119144240-phpapp02/95/-15-1024.jpg?cb=1384894222"/>
          <p:cNvPicPr/>
          <p:nvPr/>
        </p:nvPicPr>
        <p:blipFill>
          <a:blip r:embed="rId3" cstate="print"/>
          <a:srcRect l="10133" t="3351" r="10133" b="62348"/>
          <a:stretch>
            <a:fillRect/>
          </a:stretch>
        </p:blipFill>
        <p:spPr bwMode="auto">
          <a:xfrm>
            <a:off x="0" y="3429000"/>
            <a:ext cx="91440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://image.slidesharecdn.com/d0-90-d0-b2-d1-82-d0-be-d0-bc-d0-b0-d1-82-d0-b8-d0-b7-d0-b8-d1-8f-20-d0-b7-d0-b2-d1-83-d0-ba-d0-b0-2-131119144240-phpapp02/95/-15-1024.jpg?cb=1384894222"/>
          <p:cNvPicPr>
            <a:picLocks noGrp="1"/>
          </p:cNvPicPr>
          <p:nvPr>
            <p:ph idx="1"/>
          </p:nvPr>
        </p:nvPicPr>
        <p:blipFill>
          <a:blip r:embed="rId2" cstate="print"/>
          <a:srcRect l="10133" t="38305" r="10546" b="28051"/>
          <a:stretch>
            <a:fillRect/>
          </a:stretch>
        </p:blipFill>
        <p:spPr bwMode="auto">
          <a:xfrm>
            <a:off x="0" y="0"/>
            <a:ext cx="9144000" cy="314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age.slidesharecdn.com/d0-90-d0-b2-d1-82-d0-be-d0-bc-d0-b0-d1-82-d0-b8-d0-b7-d0-b8-d1-8f-20-d0-b7-d0-b2-d1-83-d0-ba-d0-b0-2-131119144240-phpapp02/95/-16-1024.jpg?cb=1384894222"/>
          <p:cNvPicPr/>
          <p:nvPr/>
        </p:nvPicPr>
        <p:blipFill>
          <a:blip r:embed="rId3" cstate="print"/>
          <a:srcRect l="3595" t="9091" r="1739" b="49091"/>
          <a:stretch>
            <a:fillRect/>
          </a:stretch>
        </p:blipFill>
        <p:spPr bwMode="auto">
          <a:xfrm>
            <a:off x="0" y="3501008"/>
            <a:ext cx="9144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3140968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Абрикоса без косточки              Капусты без листьев               Автобуса без колес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88668"/>
            <a:ext cx="91440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Кресла без спинки                   Колоса без усиков                        Косы без волос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64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DELL</cp:lastModifiedBy>
  <cp:revision>20</cp:revision>
  <dcterms:created xsi:type="dcterms:W3CDTF">2015-02-18T13:10:09Z</dcterms:created>
  <dcterms:modified xsi:type="dcterms:W3CDTF">2025-10-16T14:29:29Z</dcterms:modified>
</cp:coreProperties>
</file>