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«Что с чем?»</a:t>
            </a:r>
            <a:endParaRPr lang="ru-RU" dirty="0"/>
          </a:p>
        </p:txBody>
      </p:sp>
      <p:pic>
        <p:nvPicPr>
          <p:cNvPr id="1026" name="Picture 2" descr="C:\Users\Admin\Desktop\=\картинки\126 фоны для презентаций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43200" y="526183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с чем?»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451274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СОШ №19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 «Детский сад№55»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Сызрани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Арутюнян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 Александровна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628131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[С]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фразовой </a:t>
            </a:r>
          </a:p>
          <a:p>
            <a:pPr algn="just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речи;</a:t>
            </a:r>
          </a:p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употреблении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предлогов </a:t>
            </a:r>
          </a:p>
          <a:p>
            <a:pPr lvl="0" algn="just"/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«с, со»;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артикуляционной моторики, </a:t>
            </a:r>
          </a:p>
          <a:p>
            <a:pPr lvl="0" algn="just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фо­нематического восприятия,</a:t>
            </a:r>
          </a:p>
          <a:p>
            <a:pPr lvl="0" algn="just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внимания, мышления.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3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age.slidesharecdn.com/d0-90-d0-b2-d1-82-d0-be-d0-bc-d0-b0-d1-82-d0-b8-d0-b7-d0-b8-d1-8f-20-d0-b7-d0-b2-d1-83-d0-ba-d0-b0-2-131119144240-phpapp02/95/-12-638.jpg?cb=1384894222"/>
          <p:cNvPicPr>
            <a:picLocks noGrp="1"/>
          </p:cNvPicPr>
          <p:nvPr>
            <p:ph idx="1"/>
          </p:nvPr>
        </p:nvPicPr>
        <p:blipFill>
          <a:blip r:embed="rId2" cstate="print"/>
          <a:srcRect l="4609" t="11769" r="3415" b="43683"/>
          <a:stretch>
            <a:fillRect/>
          </a:stretch>
        </p:blipFill>
        <p:spPr bwMode="auto">
          <a:xfrm>
            <a:off x="0" y="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.slidesharecdn.com/d0-90-d0-b2-d1-82-d0-be-d0-bc-d0-b0-d1-82-d0-b8-d0-b7-d0-b8-d1-8f-20-d0-b7-d0-b2-d1-83-d0-ba-d0-b0-2-131119144240-phpapp02/95/-13-638.jpg?cb=1384894222"/>
          <p:cNvPicPr/>
          <p:nvPr/>
        </p:nvPicPr>
        <p:blipFill>
          <a:blip r:embed="rId3" cstate="print"/>
          <a:srcRect l="3787" t="10543" r="1418" b="48422"/>
          <a:stretch>
            <a:fillRect/>
          </a:stretch>
        </p:blipFill>
        <p:spPr bwMode="auto">
          <a:xfrm>
            <a:off x="0" y="3501008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06896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Совок с мусором                          Слива с косточкой                 Санки со спинкой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25344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Пастух со стадом                   Самокат с колесами                Лестница со ступеньками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image.slidesharecdn.com/d0-90-d0-b2-d1-82-d0-be-d0-bc-d0-b0-d1-82-d0-b8-d0-b7-d0-b8-d1-8f-20-d0-b7-d0-b2-d1-83-d0-ba-d0-b0-2-131119144240-phpapp02/95/-10-1024.jpg?cb=1384894222"/>
          <p:cNvPicPr/>
          <p:nvPr/>
        </p:nvPicPr>
        <p:blipFill>
          <a:blip r:embed="rId2" cstate="print"/>
          <a:srcRect l="2923" t="21023" r="6270" b="35762"/>
          <a:stretch>
            <a:fillRect/>
          </a:stretch>
        </p:blipFill>
        <p:spPr bwMode="auto">
          <a:xfrm>
            <a:off x="0" y="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06896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Стол со скатертью.                          Куст с листьями.               Кастрюля с рисунком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Содержимое 11" descr="http://image.slidesharecdn.com/d0-90-d0-b2-d1-82-d0-be-d0-bc-d0-b0-d1-82-d0-b8-d0-b7-d0-b8-d1-8f-20-d0-b7-d0-b2-d1-83-d0-ba-d0-b0-2-131119144240-phpapp02/95/-11-638.jpg?cb=1384894222"/>
          <p:cNvPicPr>
            <a:picLocks noGrp="1"/>
          </p:cNvPicPr>
          <p:nvPr>
            <p:ph idx="1"/>
          </p:nvPr>
        </p:nvPicPr>
        <p:blipFill>
          <a:blip r:embed="rId3" cstate="print"/>
          <a:srcRect l="3415" t="10178" r="3415" b="45274"/>
          <a:stretch>
            <a:fillRect/>
          </a:stretch>
        </p:blipFill>
        <p:spPr bwMode="auto">
          <a:xfrm>
            <a:off x="0" y="3429000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Часы со стрелками                   Сахарница с сахаром              Сковорода с мясом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E787D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Admin\Desktop\=\картинки\анимашки\1258138527_pink_heart_balloons_present_hg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1471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Admin\Desktop\=\картинки\анимашки\3919914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415617"/>
            <a:ext cx="4286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156</TotalTime>
  <Words>107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«Что с чем?»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DELL</cp:lastModifiedBy>
  <cp:revision>22</cp:revision>
  <dcterms:created xsi:type="dcterms:W3CDTF">2015-02-18T13:10:09Z</dcterms:created>
  <dcterms:modified xsi:type="dcterms:W3CDTF">2025-10-16T14:31:09Z</dcterms:modified>
</cp:coreProperties>
</file>