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8" r:id="rId4"/>
    <p:sldId id="257" r:id="rId5"/>
    <p:sldId id="259" r:id="rId6"/>
    <p:sldId id="260" r:id="rId7"/>
    <p:sldId id="26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B02E"/>
    <a:srgbClr val="16742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3.jpeg"/><Relationship Id="rId7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3.jpeg"/><Relationship Id="rId7" Type="http://schemas.openxmlformats.org/officeDocument/2006/relationships/image" Target="../media/image2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3.jpeg"/><Relationship Id="rId7" Type="http://schemas.openxmlformats.org/officeDocument/2006/relationships/image" Target="../media/image2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3.jpeg"/><Relationship Id="rId7" Type="http://schemas.openxmlformats.org/officeDocument/2006/relationships/image" Target="../media/image34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21.jpeg"/><Relationship Id="rId9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4082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Продуктовый магазин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st.depositphotos.com/1063437/2680/i/950/depositphotos_26804635-stock-photo-composition-with-assorted-grocery-produc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66826" cy="60932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83768" y="5949280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Выполнила учитель-логопед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СП «Детский сад№55» г.Сызрань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Арутюнян Татьяна Александровна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ogo-raduga.ru/wp-content/uploads/1105.jpg"/>
          <p:cNvPicPr>
            <a:picLocks noChangeAspect="1" noChangeArrowheads="1"/>
          </p:cNvPicPr>
          <p:nvPr/>
        </p:nvPicPr>
        <p:blipFill>
          <a:blip r:embed="rId2" cstate="print"/>
          <a:srcRect l="5387" t="5124" r="3030" b="12971"/>
          <a:stretch>
            <a:fillRect/>
          </a:stretch>
        </p:blipFill>
        <p:spPr bwMode="auto">
          <a:xfrm>
            <a:off x="-68447" y="0"/>
            <a:ext cx="5422605" cy="6858000"/>
          </a:xfrm>
          <a:prstGeom prst="rect">
            <a:avLst/>
          </a:prstGeom>
          <a:noFill/>
        </p:spPr>
      </p:pic>
      <p:pic>
        <p:nvPicPr>
          <p:cNvPr id="6" name="окорок" descr="http://logo-raduga.ru/wp-content/uploads/65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1158" t="57734" r="61210" b="28436"/>
          <a:stretch>
            <a:fillRect/>
          </a:stretch>
        </p:blipFill>
        <p:spPr bwMode="auto">
          <a:xfrm>
            <a:off x="7668344" y="1124744"/>
            <a:ext cx="1080120" cy="1198107"/>
          </a:xfrm>
          <a:prstGeom prst="rect">
            <a:avLst/>
          </a:prstGeom>
          <a:noFill/>
        </p:spPr>
      </p:pic>
      <p:pic>
        <p:nvPicPr>
          <p:cNvPr id="8" name="колбаса" descr="http://logo-raduga.ru/wp-content/uploads/653.jpg"/>
          <p:cNvPicPr>
            <a:picLocks noChangeAspect="1" noChangeArrowheads="1"/>
          </p:cNvPicPr>
          <p:nvPr/>
        </p:nvPicPr>
        <p:blipFill>
          <a:blip r:embed="rId3" cstate="print"/>
          <a:srcRect l="41036" t="57734" r="40157" b="30039"/>
          <a:stretch>
            <a:fillRect/>
          </a:stretch>
        </p:blipFill>
        <p:spPr bwMode="auto">
          <a:xfrm>
            <a:off x="7740352" y="4509120"/>
            <a:ext cx="1152128" cy="1059258"/>
          </a:xfrm>
          <a:prstGeom prst="rect">
            <a:avLst/>
          </a:prstGeom>
          <a:noFill/>
        </p:spPr>
      </p:pic>
      <p:pic>
        <p:nvPicPr>
          <p:cNvPr id="10" name="мясо" descr="http://logo-raduga.ru/wp-content/uploads/653.jpg"/>
          <p:cNvPicPr>
            <a:picLocks noChangeAspect="1" noChangeArrowheads="1"/>
          </p:cNvPicPr>
          <p:nvPr/>
        </p:nvPicPr>
        <p:blipFill>
          <a:blip r:embed="rId3" cstate="print"/>
          <a:srcRect l="80727" t="57734" r="-709" b="28570"/>
          <a:stretch>
            <a:fillRect/>
          </a:stretch>
        </p:blipFill>
        <p:spPr bwMode="auto">
          <a:xfrm>
            <a:off x="5580112" y="0"/>
            <a:ext cx="1224136" cy="1186506"/>
          </a:xfrm>
          <a:prstGeom prst="rect">
            <a:avLst/>
          </a:prstGeom>
          <a:noFill/>
        </p:spPr>
      </p:pic>
      <p:pic>
        <p:nvPicPr>
          <p:cNvPr id="11266" name="котлеты" descr="https://st.depositphotos.com/1609055/1395/i/950/depositphotos_13956443-stock-photo-chicken-cutlets.jpg"/>
          <p:cNvPicPr>
            <a:picLocks noChangeAspect="1" noChangeArrowheads="1"/>
          </p:cNvPicPr>
          <p:nvPr/>
        </p:nvPicPr>
        <p:blipFill>
          <a:blip r:embed="rId4" cstate="print"/>
          <a:srcRect l="9595" r="8849"/>
          <a:stretch>
            <a:fillRect/>
          </a:stretch>
        </p:blipFill>
        <p:spPr bwMode="auto">
          <a:xfrm>
            <a:off x="7524328" y="2204864"/>
            <a:ext cx="1400317" cy="1144663"/>
          </a:xfrm>
          <a:prstGeom prst="rect">
            <a:avLst/>
          </a:prstGeom>
          <a:noFill/>
        </p:spPr>
      </p:pic>
      <p:pic>
        <p:nvPicPr>
          <p:cNvPr id="11272" name="шашлык" descr="http://kover-samolet.333.kg/public/photo/5d8dc5c649d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4509120"/>
            <a:ext cx="1674605" cy="1152128"/>
          </a:xfrm>
          <a:prstGeom prst="rect">
            <a:avLst/>
          </a:prstGeom>
          <a:noFill/>
        </p:spPr>
      </p:pic>
      <p:pic>
        <p:nvPicPr>
          <p:cNvPr id="11278" name="сосиски" descr="https://st2.depositphotos.com/1257064/7429/v/950/depositphotos_74298733-stock-illustration-sausages.jpg"/>
          <p:cNvPicPr>
            <a:picLocks noChangeAspect="1" noChangeArrowheads="1"/>
          </p:cNvPicPr>
          <p:nvPr/>
        </p:nvPicPr>
        <p:blipFill>
          <a:blip r:embed="rId6" cstate="print"/>
          <a:srcRect t="10210" b="3010"/>
          <a:stretch>
            <a:fillRect/>
          </a:stretch>
        </p:blipFill>
        <p:spPr bwMode="auto">
          <a:xfrm>
            <a:off x="7524328" y="5633864"/>
            <a:ext cx="1410618" cy="1224136"/>
          </a:xfrm>
          <a:prstGeom prst="rect">
            <a:avLst/>
          </a:prstGeom>
          <a:noFill/>
        </p:spPr>
      </p:pic>
      <p:pic>
        <p:nvPicPr>
          <p:cNvPr id="11280" name="сардельки" descr="https://veralline.com/uploads/images/comparison/2015/06/29/739528c36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2120" y="1196752"/>
            <a:ext cx="1166600" cy="1094660"/>
          </a:xfrm>
          <a:prstGeom prst="rect">
            <a:avLst/>
          </a:prstGeom>
          <a:noFill/>
        </p:spPr>
      </p:pic>
      <p:pic>
        <p:nvPicPr>
          <p:cNvPr id="11286" name="селедка" descr="https://shop.slata.ru/upload/resize_cache/iblock/86b/900_900_0/86b7851aae2d7278eeee17d6896922e0.jpg"/>
          <p:cNvPicPr>
            <a:picLocks noChangeAspect="1" noChangeArrowheads="1"/>
          </p:cNvPicPr>
          <p:nvPr/>
        </p:nvPicPr>
        <p:blipFill>
          <a:blip r:embed="rId8" cstate="print"/>
          <a:srcRect l="15000" t="20000" r="10000" b="20000"/>
          <a:stretch>
            <a:fillRect/>
          </a:stretch>
        </p:blipFill>
        <p:spPr bwMode="auto">
          <a:xfrm>
            <a:off x="5580112" y="2276872"/>
            <a:ext cx="1260140" cy="1008112"/>
          </a:xfrm>
          <a:prstGeom prst="rect">
            <a:avLst/>
          </a:prstGeom>
          <a:noFill/>
        </p:spPr>
      </p:pic>
      <p:pic>
        <p:nvPicPr>
          <p:cNvPr id="11288" name="каша" descr="https://us.123rf.com/450wm/olegtoka/olegtoka1705/olegtoka170500020/78483605-illustration-of-boiled-buckwheat-porridge-with-butter-in-bowl.jpg?ver=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80112" y="5589240"/>
            <a:ext cx="1189906" cy="1100002"/>
          </a:xfrm>
          <a:prstGeom prst="rect">
            <a:avLst/>
          </a:prstGeom>
          <a:noFill/>
        </p:spPr>
      </p:pic>
      <p:pic>
        <p:nvPicPr>
          <p:cNvPr id="11290" name="картошка" descr="https://fotouz.uz/uploads/files/2019-04/1555828850_kartoshka-kartofel-kartoshka-potatoes-49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24328" y="188640"/>
            <a:ext cx="1252034" cy="891480"/>
          </a:xfrm>
          <a:prstGeom prst="rect">
            <a:avLst/>
          </a:prstGeom>
          <a:noFill/>
        </p:spPr>
      </p:pic>
      <p:pic>
        <p:nvPicPr>
          <p:cNvPr id="24" name="сыр" descr="http://logo-raduga.ru/wp-content/uploads/653.jpg"/>
          <p:cNvPicPr>
            <a:picLocks noChangeAspect="1" noChangeArrowheads="1"/>
          </p:cNvPicPr>
          <p:nvPr/>
        </p:nvPicPr>
        <p:blipFill>
          <a:blip r:embed="rId3" cstate="print"/>
          <a:srcRect t="58577" r="82108" b="30457"/>
          <a:stretch>
            <a:fillRect/>
          </a:stretch>
        </p:blipFill>
        <p:spPr bwMode="auto">
          <a:xfrm>
            <a:off x="7668344" y="3501008"/>
            <a:ext cx="1080120" cy="936104"/>
          </a:xfrm>
          <a:prstGeom prst="rect">
            <a:avLst/>
          </a:prstGeom>
          <a:noFill/>
        </p:spPr>
      </p:pic>
      <p:pic>
        <p:nvPicPr>
          <p:cNvPr id="17" name="масло" descr="http://logo-raduga.ru/wp-content/uploads/844.jpg"/>
          <p:cNvPicPr>
            <a:picLocks noChangeAspect="1" noChangeArrowheads="1"/>
          </p:cNvPicPr>
          <p:nvPr/>
        </p:nvPicPr>
        <p:blipFill>
          <a:blip r:embed="rId11" cstate="print"/>
          <a:srcRect l="45300" t="49783" r="44864" b="38804"/>
          <a:stretch>
            <a:fillRect/>
          </a:stretch>
        </p:blipFill>
        <p:spPr bwMode="auto">
          <a:xfrm>
            <a:off x="5652120" y="3429000"/>
            <a:ext cx="1080120" cy="886252"/>
          </a:xfrm>
          <a:prstGeom prst="rect">
            <a:avLst/>
          </a:prstGeom>
          <a:noFill/>
        </p:spPr>
      </p:pic>
      <p:pic>
        <p:nvPicPr>
          <p:cNvPr id="18" name="мясо2" descr="http://logo-raduga.ru/wp-content/uploads/653.jpg"/>
          <p:cNvPicPr>
            <a:picLocks noChangeAspect="1" noChangeArrowheads="1"/>
          </p:cNvPicPr>
          <p:nvPr/>
        </p:nvPicPr>
        <p:blipFill>
          <a:blip r:embed="rId3" cstate="print"/>
          <a:srcRect l="80727" t="57734" r="-709" b="28570"/>
          <a:stretch>
            <a:fillRect/>
          </a:stretch>
        </p:blipFill>
        <p:spPr bwMode="auto">
          <a:xfrm>
            <a:off x="2843808" y="0"/>
            <a:ext cx="1086123" cy="1052736"/>
          </a:xfrm>
          <a:prstGeom prst="rect">
            <a:avLst/>
          </a:prstGeom>
          <a:noFill/>
        </p:spPr>
      </p:pic>
      <p:pic>
        <p:nvPicPr>
          <p:cNvPr id="19" name="сардельки2" descr="https://veralline.com/uploads/images/comparison/2015/06/29/739528c36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1772816"/>
            <a:ext cx="1022584" cy="959525"/>
          </a:xfrm>
          <a:prstGeom prst="rect">
            <a:avLst/>
          </a:prstGeom>
          <a:noFill/>
        </p:spPr>
      </p:pic>
      <p:pic>
        <p:nvPicPr>
          <p:cNvPr id="20" name="окорок2" descr="http://logo-raduga.ru/wp-content/uploads/653.jpg"/>
          <p:cNvPicPr>
            <a:picLocks noChangeAspect="1" noChangeArrowheads="1"/>
          </p:cNvPicPr>
          <p:nvPr/>
        </p:nvPicPr>
        <p:blipFill>
          <a:blip r:embed="rId3" cstate="print"/>
          <a:srcRect l="21158" t="57734" r="61210" b="28436"/>
          <a:stretch>
            <a:fillRect/>
          </a:stretch>
        </p:blipFill>
        <p:spPr bwMode="auto">
          <a:xfrm>
            <a:off x="755576" y="1700808"/>
            <a:ext cx="1080120" cy="1198107"/>
          </a:xfrm>
          <a:prstGeom prst="rect">
            <a:avLst/>
          </a:prstGeom>
          <a:noFill/>
        </p:spPr>
      </p:pic>
      <p:pic>
        <p:nvPicPr>
          <p:cNvPr id="21" name="сосиски2" descr="https://st2.depositphotos.com/1257064/7429/v/950/depositphotos_74298733-stock-illustration-sausages.jpg"/>
          <p:cNvPicPr>
            <a:picLocks noChangeAspect="1" noChangeArrowheads="1"/>
          </p:cNvPicPr>
          <p:nvPr/>
        </p:nvPicPr>
        <p:blipFill>
          <a:blip r:embed="rId6" cstate="print"/>
          <a:srcRect t="10210" b="3010"/>
          <a:stretch>
            <a:fillRect/>
          </a:stretch>
        </p:blipFill>
        <p:spPr bwMode="auto">
          <a:xfrm>
            <a:off x="2915816" y="3429000"/>
            <a:ext cx="1080120" cy="1008112"/>
          </a:xfrm>
          <a:prstGeom prst="rect">
            <a:avLst/>
          </a:prstGeom>
          <a:noFill/>
        </p:spPr>
      </p:pic>
      <p:pic>
        <p:nvPicPr>
          <p:cNvPr id="22" name="котлеты2" descr="https://st.depositphotos.com/1609055/1395/i/950/depositphotos_13956443-stock-photo-chicken-cutlets.jpg"/>
          <p:cNvPicPr>
            <a:picLocks noChangeAspect="1" noChangeArrowheads="1"/>
          </p:cNvPicPr>
          <p:nvPr/>
        </p:nvPicPr>
        <p:blipFill>
          <a:blip r:embed="rId4" cstate="print"/>
          <a:srcRect l="9595" r="8849"/>
          <a:stretch>
            <a:fillRect/>
          </a:stretch>
        </p:blipFill>
        <p:spPr bwMode="auto">
          <a:xfrm>
            <a:off x="766444" y="5085184"/>
            <a:ext cx="1068809" cy="928639"/>
          </a:xfrm>
          <a:prstGeom prst="rect">
            <a:avLst/>
          </a:prstGeom>
          <a:noFill/>
        </p:spPr>
      </p:pic>
      <p:pic>
        <p:nvPicPr>
          <p:cNvPr id="23" name="шашлык2" descr="http://kover-samolet.333.kg/public/photo/5d8dc5c649d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284984"/>
            <a:ext cx="1363396" cy="1224136"/>
          </a:xfrm>
          <a:prstGeom prst="rect">
            <a:avLst/>
          </a:prstGeom>
          <a:noFill/>
        </p:spPr>
      </p:pic>
      <p:pic>
        <p:nvPicPr>
          <p:cNvPr id="26" name="колбаса2" descr="http://logo-raduga.ru/wp-content/uploads/653.jpg"/>
          <p:cNvPicPr>
            <a:picLocks noChangeAspect="1" noChangeArrowheads="1"/>
          </p:cNvPicPr>
          <p:nvPr/>
        </p:nvPicPr>
        <p:blipFill>
          <a:blip r:embed="rId3" cstate="print"/>
          <a:srcRect l="41036" t="57734" r="40157" b="30039"/>
          <a:stretch>
            <a:fillRect/>
          </a:stretch>
        </p:blipFill>
        <p:spPr bwMode="auto">
          <a:xfrm>
            <a:off x="2843808" y="4941168"/>
            <a:ext cx="1152128" cy="10592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2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8" dur="1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9" dur="1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1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1" dur="1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2" dur="1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90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4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05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6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12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7" dur="1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18" dur="1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9" dur="1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1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8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0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1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2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logo-raduga.ru/wp-content/uploads/364.jpg"/>
          <p:cNvPicPr>
            <a:picLocks noChangeAspect="1" noChangeArrowheads="1"/>
          </p:cNvPicPr>
          <p:nvPr/>
        </p:nvPicPr>
        <p:blipFill>
          <a:blip r:embed="rId2" cstate="print"/>
          <a:srcRect l="4054" t="4777" r="2715" b="16835"/>
          <a:stretch>
            <a:fillRect/>
          </a:stretch>
        </p:blipFill>
        <p:spPr bwMode="auto">
          <a:xfrm>
            <a:off x="0" y="0"/>
            <a:ext cx="5767969" cy="6858000"/>
          </a:xfrm>
          <a:prstGeom prst="rect">
            <a:avLst/>
          </a:prstGeom>
          <a:noFill/>
        </p:spPr>
      </p:pic>
      <p:pic>
        <p:nvPicPr>
          <p:cNvPr id="6" name="лук" descr="http://logo-raduga.ru/wp-content/uploads/65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6706" r="80771"/>
          <a:stretch>
            <a:fillRect/>
          </a:stretch>
        </p:blipFill>
        <p:spPr bwMode="auto">
          <a:xfrm>
            <a:off x="5940152" y="980728"/>
            <a:ext cx="1224136" cy="1196751"/>
          </a:xfrm>
          <a:prstGeom prst="rect">
            <a:avLst/>
          </a:prstGeom>
          <a:noFill/>
        </p:spPr>
      </p:pic>
      <p:pic>
        <p:nvPicPr>
          <p:cNvPr id="9" name="огурцы" descr="http://logo-raduga.ru/wp-content/uploads/65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492" t="86706" r="60409" b="2096"/>
          <a:stretch>
            <a:fillRect/>
          </a:stretch>
        </p:blipFill>
        <p:spPr bwMode="auto">
          <a:xfrm>
            <a:off x="5940152" y="5589240"/>
            <a:ext cx="1152128" cy="1008112"/>
          </a:xfrm>
          <a:prstGeom prst="rect">
            <a:avLst/>
          </a:prstGeom>
          <a:noFill/>
        </p:spPr>
      </p:pic>
      <p:pic>
        <p:nvPicPr>
          <p:cNvPr id="10" name="перец" descr="http://logo-raduga.ru/wp-content/uploads/65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474" t="86706" r="40690" b="1786"/>
          <a:stretch>
            <a:fillRect/>
          </a:stretch>
        </p:blipFill>
        <p:spPr bwMode="auto">
          <a:xfrm>
            <a:off x="7956376" y="0"/>
            <a:ext cx="864096" cy="887972"/>
          </a:xfrm>
          <a:prstGeom prst="rect">
            <a:avLst/>
          </a:prstGeom>
          <a:noFill/>
        </p:spPr>
      </p:pic>
      <p:pic>
        <p:nvPicPr>
          <p:cNvPr id="11" name="помидор" descr="http://logo-raduga.ru/wp-content/uploads/65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440" t="86706" r="21592" b="1079"/>
          <a:stretch>
            <a:fillRect/>
          </a:stretch>
        </p:blipFill>
        <p:spPr bwMode="auto">
          <a:xfrm>
            <a:off x="6012160" y="3356992"/>
            <a:ext cx="1080120" cy="1099591"/>
          </a:xfrm>
          <a:prstGeom prst="rect">
            <a:avLst/>
          </a:prstGeom>
          <a:noFill/>
        </p:spPr>
      </p:pic>
      <p:pic>
        <p:nvPicPr>
          <p:cNvPr id="12" name="морковь" descr="http://logo-raduga.ru/wp-content/uploads/65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2575" t="86706" r="-620" b="-304"/>
          <a:stretch>
            <a:fillRect/>
          </a:stretch>
        </p:blipFill>
        <p:spPr bwMode="auto">
          <a:xfrm>
            <a:off x="7995285" y="2348880"/>
            <a:ext cx="1148715" cy="1224136"/>
          </a:xfrm>
          <a:prstGeom prst="rect">
            <a:avLst/>
          </a:prstGeom>
          <a:noFill/>
        </p:spPr>
      </p:pic>
      <p:pic>
        <p:nvPicPr>
          <p:cNvPr id="13" name="редис" descr="http://logo-raduga.ru/wp-content/uploads/65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680" t="72752" r="20267" b="14482"/>
          <a:stretch>
            <a:fillRect/>
          </a:stretch>
        </p:blipFill>
        <p:spPr bwMode="auto">
          <a:xfrm>
            <a:off x="6012160" y="0"/>
            <a:ext cx="1080120" cy="1080120"/>
          </a:xfrm>
          <a:prstGeom prst="rect">
            <a:avLst/>
          </a:prstGeom>
          <a:noFill/>
        </p:spPr>
      </p:pic>
      <p:pic>
        <p:nvPicPr>
          <p:cNvPr id="14" name="чеснок" descr="http://logo-raduga.ru/wp-content/uploads/65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2056" t="72752" r="1060" b="15546"/>
          <a:stretch>
            <a:fillRect/>
          </a:stretch>
        </p:blipFill>
        <p:spPr bwMode="auto">
          <a:xfrm>
            <a:off x="8028384" y="4725144"/>
            <a:ext cx="946552" cy="927720"/>
          </a:xfrm>
          <a:prstGeom prst="rect">
            <a:avLst/>
          </a:prstGeom>
          <a:noFill/>
        </p:spPr>
      </p:pic>
      <p:pic>
        <p:nvPicPr>
          <p:cNvPr id="15" name="сардельки" descr="https://veralline.com/uploads/images/comparison/2015/06/29/739528c36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2348880"/>
            <a:ext cx="936104" cy="878378"/>
          </a:xfrm>
          <a:prstGeom prst="rect">
            <a:avLst/>
          </a:prstGeom>
          <a:noFill/>
        </p:spPr>
      </p:pic>
      <p:pic>
        <p:nvPicPr>
          <p:cNvPr id="17" name="арбуз" descr="arbuz24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56376" y="1340768"/>
            <a:ext cx="864096" cy="914925"/>
          </a:xfrm>
          <a:prstGeom prst="rect">
            <a:avLst/>
          </a:prstGeom>
        </p:spPr>
      </p:pic>
      <p:pic>
        <p:nvPicPr>
          <p:cNvPr id="18" name="персик" descr="персик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28384" y="3717032"/>
            <a:ext cx="936328" cy="831249"/>
          </a:xfrm>
          <a:prstGeom prst="rect">
            <a:avLst/>
          </a:prstGeom>
        </p:spPr>
      </p:pic>
      <p:pic>
        <p:nvPicPr>
          <p:cNvPr id="4098" name="виноград" descr="https://cdn.pixabay.com/photo/2017/01/19/22/26/grapes-1993548_1280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4581128"/>
            <a:ext cx="1224136" cy="1224136"/>
          </a:xfrm>
          <a:prstGeom prst="rect">
            <a:avLst/>
          </a:prstGeom>
          <a:noFill/>
        </p:spPr>
      </p:pic>
      <p:pic>
        <p:nvPicPr>
          <p:cNvPr id="16" name="торт" descr="торт1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56376" y="5632704"/>
            <a:ext cx="999744" cy="1225296"/>
          </a:xfrm>
          <a:prstGeom prst="rect">
            <a:avLst/>
          </a:prstGeom>
        </p:spPr>
      </p:pic>
      <p:pic>
        <p:nvPicPr>
          <p:cNvPr id="23" name="лук2" descr="http://logo-raduga.ru/wp-content/uploads/653.jpg"/>
          <p:cNvPicPr>
            <a:picLocks noChangeAspect="1" noChangeArrowheads="1"/>
          </p:cNvPicPr>
          <p:nvPr/>
        </p:nvPicPr>
        <p:blipFill>
          <a:blip r:embed="rId3" cstate="print"/>
          <a:srcRect t="86706" r="82516"/>
          <a:stretch>
            <a:fillRect/>
          </a:stretch>
        </p:blipFill>
        <p:spPr bwMode="auto">
          <a:xfrm>
            <a:off x="971600" y="1844824"/>
            <a:ext cx="1008112" cy="1083933"/>
          </a:xfrm>
          <a:prstGeom prst="rect">
            <a:avLst/>
          </a:prstGeom>
          <a:noFill/>
        </p:spPr>
      </p:pic>
      <p:pic>
        <p:nvPicPr>
          <p:cNvPr id="24" name="огурцы2" descr="http://logo-raduga.ru/wp-content/uploads/653.jpg"/>
          <p:cNvPicPr>
            <a:picLocks noChangeAspect="1" noChangeArrowheads="1"/>
          </p:cNvPicPr>
          <p:nvPr/>
        </p:nvPicPr>
        <p:blipFill>
          <a:blip r:embed="rId3" cstate="print"/>
          <a:srcRect l="21492" t="86706" r="60409" b="2096"/>
          <a:stretch>
            <a:fillRect/>
          </a:stretch>
        </p:blipFill>
        <p:spPr bwMode="auto">
          <a:xfrm>
            <a:off x="899592" y="5229200"/>
            <a:ext cx="1152128" cy="1008112"/>
          </a:xfrm>
          <a:prstGeom prst="rect">
            <a:avLst/>
          </a:prstGeom>
          <a:noFill/>
        </p:spPr>
      </p:pic>
      <p:pic>
        <p:nvPicPr>
          <p:cNvPr id="25" name="перец2" descr="http://logo-raduga.ru/wp-content/uploads/653.jpg"/>
          <p:cNvPicPr>
            <a:picLocks noChangeAspect="1" noChangeArrowheads="1"/>
          </p:cNvPicPr>
          <p:nvPr/>
        </p:nvPicPr>
        <p:blipFill>
          <a:blip r:embed="rId3" cstate="print"/>
          <a:srcRect l="43474" t="86706" r="40690" b="1786"/>
          <a:stretch>
            <a:fillRect/>
          </a:stretch>
        </p:blipFill>
        <p:spPr bwMode="auto">
          <a:xfrm>
            <a:off x="3275856" y="1916832"/>
            <a:ext cx="864096" cy="887972"/>
          </a:xfrm>
          <a:prstGeom prst="rect">
            <a:avLst/>
          </a:prstGeom>
          <a:noFill/>
        </p:spPr>
      </p:pic>
      <p:pic>
        <p:nvPicPr>
          <p:cNvPr id="26" name="помидор2" descr="http://logo-raduga.ru/wp-content/uploads/653.jpg"/>
          <p:cNvPicPr>
            <a:picLocks noChangeAspect="1" noChangeArrowheads="1"/>
          </p:cNvPicPr>
          <p:nvPr/>
        </p:nvPicPr>
        <p:blipFill>
          <a:blip r:embed="rId3" cstate="print"/>
          <a:srcRect l="61440" t="86706" r="21592" b="1079"/>
          <a:stretch>
            <a:fillRect/>
          </a:stretch>
        </p:blipFill>
        <p:spPr bwMode="auto">
          <a:xfrm>
            <a:off x="899592" y="3573016"/>
            <a:ext cx="1080120" cy="1099591"/>
          </a:xfrm>
          <a:prstGeom prst="rect">
            <a:avLst/>
          </a:prstGeom>
          <a:noFill/>
        </p:spPr>
      </p:pic>
      <p:pic>
        <p:nvPicPr>
          <p:cNvPr id="27" name="морковь2" descr="http://logo-raduga.ru/wp-content/uploads/653.jpg"/>
          <p:cNvPicPr>
            <a:picLocks noChangeAspect="1" noChangeArrowheads="1"/>
          </p:cNvPicPr>
          <p:nvPr/>
        </p:nvPicPr>
        <p:blipFill>
          <a:blip r:embed="rId3" cstate="print"/>
          <a:srcRect l="82575" t="86706" r="-620" b="-304"/>
          <a:stretch>
            <a:fillRect/>
          </a:stretch>
        </p:blipFill>
        <p:spPr bwMode="auto">
          <a:xfrm>
            <a:off x="3131840" y="3573016"/>
            <a:ext cx="1148715" cy="1224136"/>
          </a:xfrm>
          <a:prstGeom prst="rect">
            <a:avLst/>
          </a:prstGeom>
          <a:noFill/>
        </p:spPr>
      </p:pic>
      <p:pic>
        <p:nvPicPr>
          <p:cNvPr id="28" name="редис2" descr="http://logo-raduga.ru/wp-content/uploads/653.jpg"/>
          <p:cNvPicPr>
            <a:picLocks noChangeAspect="1" noChangeArrowheads="1"/>
          </p:cNvPicPr>
          <p:nvPr/>
        </p:nvPicPr>
        <p:blipFill>
          <a:blip r:embed="rId3" cstate="print"/>
          <a:srcRect l="61680" t="72752" r="20267" b="14482"/>
          <a:stretch>
            <a:fillRect/>
          </a:stretch>
        </p:blipFill>
        <p:spPr bwMode="auto">
          <a:xfrm>
            <a:off x="3203848" y="188640"/>
            <a:ext cx="1080120" cy="1080120"/>
          </a:xfrm>
          <a:prstGeom prst="rect">
            <a:avLst/>
          </a:prstGeom>
          <a:noFill/>
        </p:spPr>
      </p:pic>
      <p:pic>
        <p:nvPicPr>
          <p:cNvPr id="29" name="чеснок2" descr="http://logo-raduga.ru/wp-content/uploads/653.jpg"/>
          <p:cNvPicPr>
            <a:picLocks noChangeAspect="1" noChangeArrowheads="1"/>
          </p:cNvPicPr>
          <p:nvPr/>
        </p:nvPicPr>
        <p:blipFill>
          <a:blip r:embed="rId3" cstate="print"/>
          <a:srcRect l="82056" t="72752" r="1060" b="15546"/>
          <a:stretch>
            <a:fillRect/>
          </a:stretch>
        </p:blipFill>
        <p:spPr bwMode="auto">
          <a:xfrm>
            <a:off x="3203848" y="5229200"/>
            <a:ext cx="1080120" cy="10586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logo-raduga.ru/wp-content/uploads/274.jpg"/>
          <p:cNvPicPr>
            <a:picLocks noChangeAspect="1" noChangeArrowheads="1"/>
          </p:cNvPicPr>
          <p:nvPr/>
        </p:nvPicPr>
        <p:blipFill>
          <a:blip r:embed="rId2" cstate="print"/>
          <a:srcRect l="4970" t="5246" r="3636" b="16176"/>
          <a:stretch>
            <a:fillRect/>
          </a:stretch>
        </p:blipFill>
        <p:spPr bwMode="auto">
          <a:xfrm>
            <a:off x="-1" y="0"/>
            <a:ext cx="5640491" cy="6858000"/>
          </a:xfrm>
          <a:prstGeom prst="rect">
            <a:avLst/>
          </a:prstGeom>
          <a:noFill/>
        </p:spPr>
      </p:pic>
      <p:pic>
        <p:nvPicPr>
          <p:cNvPr id="6" name="сметана" descr="http://logo-raduga.ru/wp-content/uploads/653.jpg"/>
          <p:cNvPicPr>
            <a:picLocks noChangeAspect="1" noChangeArrowheads="1"/>
          </p:cNvPicPr>
          <p:nvPr/>
        </p:nvPicPr>
        <p:blipFill>
          <a:blip r:embed="rId3" cstate="print"/>
          <a:srcRect l="61640" t="43089" r="21891" b="43894"/>
          <a:stretch>
            <a:fillRect/>
          </a:stretch>
        </p:blipFill>
        <p:spPr bwMode="auto">
          <a:xfrm>
            <a:off x="7740352" y="0"/>
            <a:ext cx="1152128" cy="1287760"/>
          </a:xfrm>
          <a:prstGeom prst="rect">
            <a:avLst/>
          </a:prstGeom>
          <a:noFill/>
        </p:spPr>
      </p:pic>
      <p:pic>
        <p:nvPicPr>
          <p:cNvPr id="7" name="творог" descr="http://logo-raduga.ru/wp-content/uploads/653.jpg"/>
          <p:cNvPicPr>
            <a:picLocks noChangeAspect="1" noChangeArrowheads="1"/>
          </p:cNvPicPr>
          <p:nvPr/>
        </p:nvPicPr>
        <p:blipFill>
          <a:blip r:embed="rId3" cstate="print"/>
          <a:srcRect l="40933" t="44375" r="40539" b="43978"/>
          <a:stretch>
            <a:fillRect/>
          </a:stretch>
        </p:blipFill>
        <p:spPr bwMode="auto">
          <a:xfrm>
            <a:off x="7668344" y="5705872"/>
            <a:ext cx="1296144" cy="1152128"/>
          </a:xfrm>
          <a:prstGeom prst="rect">
            <a:avLst/>
          </a:prstGeom>
          <a:noFill/>
        </p:spPr>
      </p:pic>
      <p:pic>
        <p:nvPicPr>
          <p:cNvPr id="9" name="молоко" descr="http://logo-raduga.ru/wp-content/uploads/653.jpg"/>
          <p:cNvPicPr>
            <a:picLocks noChangeAspect="1" noChangeArrowheads="1"/>
          </p:cNvPicPr>
          <p:nvPr/>
        </p:nvPicPr>
        <p:blipFill>
          <a:blip r:embed="rId3" cstate="print"/>
          <a:srcRect t="44206" r="81952" b="43081"/>
          <a:stretch>
            <a:fillRect/>
          </a:stretch>
        </p:blipFill>
        <p:spPr bwMode="auto">
          <a:xfrm>
            <a:off x="7740352" y="1484784"/>
            <a:ext cx="1152128" cy="1147624"/>
          </a:xfrm>
          <a:prstGeom prst="rect">
            <a:avLst/>
          </a:prstGeom>
          <a:noFill/>
        </p:spPr>
      </p:pic>
      <p:pic>
        <p:nvPicPr>
          <p:cNvPr id="10" name="сыр" descr="http://logo-raduga.ru/wp-content/uploads/65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58648" r="81914" b="29476"/>
          <a:stretch>
            <a:fillRect/>
          </a:stretch>
        </p:blipFill>
        <p:spPr bwMode="auto">
          <a:xfrm>
            <a:off x="7884368" y="3573016"/>
            <a:ext cx="1008112" cy="936104"/>
          </a:xfrm>
          <a:prstGeom prst="rect">
            <a:avLst/>
          </a:prstGeom>
          <a:noFill/>
        </p:spPr>
      </p:pic>
      <p:pic>
        <p:nvPicPr>
          <p:cNvPr id="5124" name="кефир" descr="https://www.utkonos.ru/resample/900x900q80/images/photo/3279/3279044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437112"/>
            <a:ext cx="720080" cy="1200133"/>
          </a:xfrm>
          <a:prstGeom prst="rect">
            <a:avLst/>
          </a:prstGeom>
          <a:noFill/>
        </p:spPr>
      </p:pic>
      <p:pic>
        <p:nvPicPr>
          <p:cNvPr id="5128" name="мороженое" descr="http://kurochka-r.ru/upload/resize_cache/iblock/0ba/250_250_1/0ba1ab91cf4d49f654bc4cd80b2f955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0"/>
            <a:ext cx="1368152" cy="1368152"/>
          </a:xfrm>
          <a:prstGeom prst="rect">
            <a:avLst/>
          </a:prstGeom>
          <a:noFill/>
        </p:spPr>
      </p:pic>
      <p:pic>
        <p:nvPicPr>
          <p:cNvPr id="15" name="колбаса" descr="http://logo-raduga.ru/wp-content/uploads/653.jpg"/>
          <p:cNvPicPr>
            <a:picLocks noChangeAspect="1" noChangeArrowheads="1"/>
          </p:cNvPicPr>
          <p:nvPr/>
        </p:nvPicPr>
        <p:blipFill>
          <a:blip r:embed="rId3" cstate="print"/>
          <a:srcRect l="41036" t="59396" r="40157" b="30039"/>
          <a:stretch>
            <a:fillRect/>
          </a:stretch>
        </p:blipFill>
        <p:spPr bwMode="auto">
          <a:xfrm>
            <a:off x="5724128" y="3501008"/>
            <a:ext cx="1152128" cy="915242"/>
          </a:xfrm>
          <a:prstGeom prst="rect">
            <a:avLst/>
          </a:prstGeom>
          <a:noFill/>
        </p:spPr>
      </p:pic>
      <p:pic>
        <p:nvPicPr>
          <p:cNvPr id="16" name="морковь" descr="http://logo-raduga.ru/wp-content/uploads/653.jpg"/>
          <p:cNvPicPr>
            <a:picLocks noChangeAspect="1" noChangeArrowheads="1"/>
          </p:cNvPicPr>
          <p:nvPr/>
        </p:nvPicPr>
        <p:blipFill>
          <a:blip r:embed="rId3" cstate="print"/>
          <a:srcRect l="82575" t="86706" r="-620" b="496"/>
          <a:stretch>
            <a:fillRect/>
          </a:stretch>
        </p:blipFill>
        <p:spPr bwMode="auto">
          <a:xfrm>
            <a:off x="5724128" y="1412776"/>
            <a:ext cx="1148715" cy="1152128"/>
          </a:xfrm>
          <a:prstGeom prst="rect">
            <a:avLst/>
          </a:prstGeom>
          <a:noFill/>
        </p:spPr>
      </p:pic>
      <p:pic>
        <p:nvPicPr>
          <p:cNvPr id="18" name="булка" descr="https://thumbs.dreamstime.com/b/%D0%BF%D0%BE%D0%BC%D0%B0%D0%B4%D0%BA%D0%B0-%D0%BF%D0%BB%D1%8E%D1%88%D0%BA%D0%B8-1836884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84368" y="2780928"/>
            <a:ext cx="956188" cy="702799"/>
          </a:xfrm>
          <a:prstGeom prst="rect">
            <a:avLst/>
          </a:prstGeom>
          <a:noFill/>
        </p:spPr>
      </p:pic>
      <p:pic>
        <p:nvPicPr>
          <p:cNvPr id="5129" name="горох" descr="C:\Users\User\Pictures\горох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5661248"/>
            <a:ext cx="936104" cy="1012613"/>
          </a:xfrm>
          <a:prstGeom prst="rect">
            <a:avLst/>
          </a:prstGeom>
          <a:noFill/>
        </p:spPr>
      </p:pic>
      <p:pic>
        <p:nvPicPr>
          <p:cNvPr id="21" name="печенье" descr="http://logo-raduga.ru/wp-content/uploads/844.jpg"/>
          <p:cNvPicPr>
            <a:picLocks noChangeAspect="1" noChangeArrowheads="1"/>
          </p:cNvPicPr>
          <p:nvPr/>
        </p:nvPicPr>
        <p:blipFill>
          <a:blip r:embed="rId8" cstate="print"/>
          <a:srcRect l="4140" t="64620" r="86983" b="23967"/>
          <a:stretch>
            <a:fillRect/>
          </a:stretch>
        </p:blipFill>
        <p:spPr bwMode="auto">
          <a:xfrm>
            <a:off x="7740352" y="4653136"/>
            <a:ext cx="1188130" cy="1080119"/>
          </a:xfrm>
          <a:prstGeom prst="rect">
            <a:avLst/>
          </a:prstGeom>
          <a:noFill/>
        </p:spPr>
      </p:pic>
      <p:pic>
        <p:nvPicPr>
          <p:cNvPr id="19" name="йогурт" descr="http://logo-raduga.ru/wp-content/uploads/653.jpg"/>
          <p:cNvPicPr>
            <a:picLocks noChangeAspect="1" noChangeArrowheads="1"/>
          </p:cNvPicPr>
          <p:nvPr/>
        </p:nvPicPr>
        <p:blipFill>
          <a:blip r:embed="rId3" cstate="print"/>
          <a:srcRect l="21256" t="44030" r="61245" b="44063"/>
          <a:stretch>
            <a:fillRect/>
          </a:stretch>
        </p:blipFill>
        <p:spPr bwMode="auto">
          <a:xfrm>
            <a:off x="5652120" y="2564904"/>
            <a:ext cx="946723" cy="910952"/>
          </a:xfrm>
          <a:prstGeom prst="rect">
            <a:avLst/>
          </a:prstGeom>
          <a:noFill/>
        </p:spPr>
      </p:pic>
      <p:pic>
        <p:nvPicPr>
          <p:cNvPr id="23" name="творог2" descr="http://logo-raduga.ru/wp-content/uploads/653.jpg"/>
          <p:cNvPicPr>
            <a:picLocks noChangeAspect="1" noChangeArrowheads="1"/>
          </p:cNvPicPr>
          <p:nvPr/>
        </p:nvPicPr>
        <p:blipFill>
          <a:blip r:embed="rId3" cstate="print"/>
          <a:srcRect l="40933" t="44375" r="40539" b="43978"/>
          <a:stretch>
            <a:fillRect/>
          </a:stretch>
        </p:blipFill>
        <p:spPr bwMode="auto">
          <a:xfrm>
            <a:off x="3059832" y="5157192"/>
            <a:ext cx="1215135" cy="1080120"/>
          </a:xfrm>
          <a:prstGeom prst="rect">
            <a:avLst/>
          </a:prstGeom>
          <a:noFill/>
        </p:spPr>
      </p:pic>
      <p:pic>
        <p:nvPicPr>
          <p:cNvPr id="24" name="сыр2" descr="http://logo-raduga.ru/wp-content/uploads/653.jpg"/>
          <p:cNvPicPr>
            <a:picLocks noChangeAspect="1" noChangeArrowheads="1"/>
          </p:cNvPicPr>
          <p:nvPr/>
        </p:nvPicPr>
        <p:blipFill>
          <a:blip r:embed="rId3" cstate="print"/>
          <a:srcRect t="58648" r="81914" b="29476"/>
          <a:stretch>
            <a:fillRect/>
          </a:stretch>
        </p:blipFill>
        <p:spPr bwMode="auto">
          <a:xfrm>
            <a:off x="3131840" y="3573016"/>
            <a:ext cx="1008112" cy="936104"/>
          </a:xfrm>
          <a:prstGeom prst="rect">
            <a:avLst/>
          </a:prstGeom>
          <a:noFill/>
        </p:spPr>
      </p:pic>
      <p:pic>
        <p:nvPicPr>
          <p:cNvPr id="25" name="кефир2" descr="https://www.utkonos.ru/resample/900x900q80/images/photo/3279/3279044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157192"/>
            <a:ext cx="720080" cy="1200133"/>
          </a:xfrm>
          <a:prstGeom prst="rect">
            <a:avLst/>
          </a:prstGeom>
          <a:noFill/>
        </p:spPr>
      </p:pic>
      <p:pic>
        <p:nvPicPr>
          <p:cNvPr id="26" name="сметана2" descr="http://logo-raduga.ru/wp-content/uploads/653.jpg"/>
          <p:cNvPicPr>
            <a:picLocks noChangeAspect="1" noChangeArrowheads="1"/>
          </p:cNvPicPr>
          <p:nvPr/>
        </p:nvPicPr>
        <p:blipFill>
          <a:blip r:embed="rId3" cstate="print"/>
          <a:srcRect l="61640" t="43089" r="21891" b="43894"/>
          <a:stretch>
            <a:fillRect/>
          </a:stretch>
        </p:blipFill>
        <p:spPr bwMode="auto">
          <a:xfrm>
            <a:off x="3203848" y="0"/>
            <a:ext cx="936104" cy="1046305"/>
          </a:xfrm>
          <a:prstGeom prst="rect">
            <a:avLst/>
          </a:prstGeom>
          <a:noFill/>
        </p:spPr>
      </p:pic>
      <p:pic>
        <p:nvPicPr>
          <p:cNvPr id="27" name="йогурт2" descr="http://logo-raduga.ru/wp-content/uploads/653.jpg"/>
          <p:cNvPicPr>
            <a:picLocks noChangeAspect="1" noChangeArrowheads="1"/>
          </p:cNvPicPr>
          <p:nvPr/>
        </p:nvPicPr>
        <p:blipFill>
          <a:blip r:embed="rId3" cstate="print"/>
          <a:srcRect l="21256" t="44030" r="61245" b="44063"/>
          <a:stretch>
            <a:fillRect/>
          </a:stretch>
        </p:blipFill>
        <p:spPr bwMode="auto">
          <a:xfrm>
            <a:off x="971600" y="3573016"/>
            <a:ext cx="946723" cy="910952"/>
          </a:xfrm>
          <a:prstGeom prst="rect">
            <a:avLst/>
          </a:prstGeom>
          <a:noFill/>
        </p:spPr>
      </p:pic>
      <p:pic>
        <p:nvPicPr>
          <p:cNvPr id="28" name="молоко2" descr="http://logo-raduga.ru/wp-content/uploads/653.jpg"/>
          <p:cNvPicPr>
            <a:picLocks noChangeAspect="1" noChangeArrowheads="1"/>
          </p:cNvPicPr>
          <p:nvPr/>
        </p:nvPicPr>
        <p:blipFill>
          <a:blip r:embed="rId3" cstate="print"/>
          <a:srcRect t="44206" r="81952" b="43081"/>
          <a:stretch>
            <a:fillRect/>
          </a:stretch>
        </p:blipFill>
        <p:spPr bwMode="auto">
          <a:xfrm>
            <a:off x="3059832" y="1772816"/>
            <a:ext cx="1152128" cy="1147624"/>
          </a:xfrm>
          <a:prstGeom prst="rect">
            <a:avLst/>
          </a:prstGeom>
          <a:noFill/>
        </p:spPr>
      </p:pic>
      <p:pic>
        <p:nvPicPr>
          <p:cNvPr id="29" name="мороженое2" descr="http://kurochka-r.ru/upload/resize_cache/iblock/0ba/250_250_1/0ba1ab91cf4d49f654bc4cd80b2f955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1772816"/>
            <a:ext cx="1224136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6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7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9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0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1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2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03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4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5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16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7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5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8" dur="1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29" dur="1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0" dur="1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1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logo-raduga.ru/wp-content/uploads/462.jpg"/>
          <p:cNvPicPr>
            <a:picLocks noChangeAspect="1" noChangeArrowheads="1"/>
          </p:cNvPicPr>
          <p:nvPr/>
        </p:nvPicPr>
        <p:blipFill>
          <a:blip r:embed="rId2" cstate="print"/>
          <a:srcRect l="6312" t="5384" r="3776" b="16511"/>
          <a:stretch>
            <a:fillRect/>
          </a:stretch>
        </p:blipFill>
        <p:spPr bwMode="auto">
          <a:xfrm>
            <a:off x="0" y="0"/>
            <a:ext cx="5582722" cy="6858000"/>
          </a:xfrm>
          <a:prstGeom prst="rect">
            <a:avLst/>
          </a:prstGeom>
          <a:noFill/>
        </p:spPr>
      </p:pic>
      <p:pic>
        <p:nvPicPr>
          <p:cNvPr id="8" name="лимон" descr="http://logo-raduga.ru/wp-content/uploads/653.jpg"/>
          <p:cNvPicPr>
            <a:picLocks noChangeAspect="1" noChangeArrowheads="1"/>
          </p:cNvPicPr>
          <p:nvPr/>
        </p:nvPicPr>
        <p:blipFill>
          <a:blip r:embed="rId3" cstate="print"/>
          <a:srcRect l="41192" t="2596" r="40883" b="87105"/>
          <a:stretch>
            <a:fillRect/>
          </a:stretch>
        </p:blipFill>
        <p:spPr bwMode="auto">
          <a:xfrm>
            <a:off x="5652120" y="4783651"/>
            <a:ext cx="1080120" cy="877597"/>
          </a:xfrm>
          <a:prstGeom prst="rect">
            <a:avLst/>
          </a:prstGeom>
          <a:noFill/>
        </p:spPr>
      </p:pic>
      <p:pic>
        <p:nvPicPr>
          <p:cNvPr id="9" name="персик" descr="http://logo-raduga.ru/wp-content/uploads/653.jpg"/>
          <p:cNvPicPr>
            <a:picLocks noChangeAspect="1" noChangeArrowheads="1"/>
          </p:cNvPicPr>
          <p:nvPr/>
        </p:nvPicPr>
        <p:blipFill>
          <a:blip r:embed="rId3" cstate="print"/>
          <a:srcRect l="61227" t="1585" r="20847" b="87197"/>
          <a:stretch>
            <a:fillRect/>
          </a:stretch>
        </p:blipFill>
        <p:spPr bwMode="auto">
          <a:xfrm>
            <a:off x="7812360" y="5838366"/>
            <a:ext cx="1152128" cy="1019634"/>
          </a:xfrm>
          <a:prstGeom prst="rect">
            <a:avLst/>
          </a:prstGeom>
          <a:noFill/>
        </p:spPr>
      </p:pic>
      <p:pic>
        <p:nvPicPr>
          <p:cNvPr id="10" name="слива" descr="http://logo-raduga.ru/wp-content/uploads/653.jpg"/>
          <p:cNvPicPr>
            <a:picLocks noChangeAspect="1" noChangeArrowheads="1"/>
          </p:cNvPicPr>
          <p:nvPr/>
        </p:nvPicPr>
        <p:blipFill>
          <a:blip r:embed="rId3" cstate="print"/>
          <a:srcRect l="81263" t="1585" r="1410" b="86497"/>
          <a:stretch>
            <a:fillRect/>
          </a:stretch>
        </p:blipFill>
        <p:spPr bwMode="auto">
          <a:xfrm>
            <a:off x="7812360" y="3356992"/>
            <a:ext cx="1113656" cy="1083258"/>
          </a:xfrm>
          <a:prstGeom prst="rect">
            <a:avLst/>
          </a:prstGeom>
          <a:noFill/>
        </p:spPr>
      </p:pic>
      <p:pic>
        <p:nvPicPr>
          <p:cNvPr id="11" name="бананы" descr="http://logo-raduga.ru/wp-content/uploads/653.jpg"/>
          <p:cNvPicPr>
            <a:picLocks noChangeAspect="1" noChangeArrowheads="1"/>
          </p:cNvPicPr>
          <p:nvPr/>
        </p:nvPicPr>
        <p:blipFill>
          <a:blip r:embed="rId3" cstate="print"/>
          <a:srcRect l="1150" t="15744" r="81593" b="72053"/>
          <a:stretch>
            <a:fillRect/>
          </a:stretch>
        </p:blipFill>
        <p:spPr bwMode="auto">
          <a:xfrm>
            <a:off x="5724128" y="1268760"/>
            <a:ext cx="936104" cy="936104"/>
          </a:xfrm>
          <a:prstGeom prst="rect">
            <a:avLst/>
          </a:prstGeom>
          <a:noFill/>
        </p:spPr>
      </p:pic>
      <p:pic>
        <p:nvPicPr>
          <p:cNvPr id="12" name="ананас" descr="http://logo-raduga.ru/wp-content/uploads/653.jpg"/>
          <p:cNvPicPr>
            <a:picLocks noChangeAspect="1" noChangeArrowheads="1"/>
          </p:cNvPicPr>
          <p:nvPr/>
        </p:nvPicPr>
        <p:blipFill>
          <a:blip r:embed="rId3" cstate="print"/>
          <a:srcRect l="20574" t="14836" r="62170" b="72961"/>
          <a:stretch>
            <a:fillRect/>
          </a:stretch>
        </p:blipFill>
        <p:spPr bwMode="auto">
          <a:xfrm>
            <a:off x="7740352" y="4437112"/>
            <a:ext cx="1196752" cy="1296144"/>
          </a:xfrm>
          <a:prstGeom prst="rect">
            <a:avLst/>
          </a:prstGeom>
          <a:noFill/>
        </p:spPr>
      </p:pic>
      <p:pic>
        <p:nvPicPr>
          <p:cNvPr id="3074" name="яблоко" descr="https://avatars.mds.yandex.net/get-zen_doc/1602486/pub_5dc464dc5d6c4b00b146d44b_5dc469a42fda8600b094d969/scale_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0"/>
            <a:ext cx="1152128" cy="1126525"/>
          </a:xfrm>
          <a:prstGeom prst="rect">
            <a:avLst/>
          </a:prstGeom>
          <a:noFill/>
        </p:spPr>
      </p:pic>
      <p:pic>
        <p:nvPicPr>
          <p:cNvPr id="3076" name="апельсин" descr="https://avatars.mds.yandex.net/get-pdb/1626167/11c75786-c6ae-4c56-a782-a89bae972858/s1200?webp=fals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1052736"/>
            <a:ext cx="1014027" cy="1008112"/>
          </a:xfrm>
          <a:prstGeom prst="rect">
            <a:avLst/>
          </a:prstGeom>
          <a:noFill/>
        </p:spPr>
      </p:pic>
      <p:pic>
        <p:nvPicPr>
          <p:cNvPr id="14" name="гриб" descr="040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96136" y="3356992"/>
            <a:ext cx="936104" cy="1076276"/>
          </a:xfrm>
          <a:prstGeom prst="rect">
            <a:avLst/>
          </a:prstGeom>
        </p:spPr>
      </p:pic>
      <p:pic>
        <p:nvPicPr>
          <p:cNvPr id="15" name="конфета" descr="ef051686debf39ca7ddfb03e8f938e34_1517172414-b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24128" y="5877272"/>
            <a:ext cx="1034089" cy="583332"/>
          </a:xfrm>
          <a:prstGeom prst="rect">
            <a:avLst/>
          </a:prstGeom>
        </p:spPr>
      </p:pic>
      <p:pic>
        <p:nvPicPr>
          <p:cNvPr id="16" name="кабачок" descr="kabachok_5_01124020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6446" y="0"/>
            <a:ext cx="1517554" cy="1008335"/>
          </a:xfrm>
          <a:prstGeom prst="rect">
            <a:avLst/>
          </a:prstGeom>
        </p:spPr>
      </p:pic>
      <p:pic>
        <p:nvPicPr>
          <p:cNvPr id="17" name="кукуруза" descr="кукуруза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40352" y="2204864"/>
            <a:ext cx="999744" cy="1225296"/>
          </a:xfrm>
          <a:prstGeom prst="rect">
            <a:avLst/>
          </a:prstGeom>
        </p:spPr>
      </p:pic>
      <p:pic>
        <p:nvPicPr>
          <p:cNvPr id="20" name="капуста" descr="kisspng-iceberg-lettuce-cabbage-vegetable-clip-art-cabbage-5ab4fead385518.9615056315218111172307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796136" y="2492896"/>
            <a:ext cx="1008112" cy="716879"/>
          </a:xfrm>
          <a:prstGeom prst="rect">
            <a:avLst/>
          </a:prstGeom>
        </p:spPr>
      </p:pic>
      <p:pic>
        <p:nvPicPr>
          <p:cNvPr id="18" name="лимон2" descr="http://logo-raduga.ru/wp-content/uploads/653.jpg"/>
          <p:cNvPicPr>
            <a:picLocks noChangeAspect="1" noChangeArrowheads="1"/>
          </p:cNvPicPr>
          <p:nvPr/>
        </p:nvPicPr>
        <p:blipFill>
          <a:blip r:embed="rId3" cstate="print"/>
          <a:srcRect l="41192" t="2596" r="40883" b="87105"/>
          <a:stretch>
            <a:fillRect/>
          </a:stretch>
        </p:blipFill>
        <p:spPr bwMode="auto">
          <a:xfrm>
            <a:off x="827584" y="3645024"/>
            <a:ext cx="1080120" cy="877597"/>
          </a:xfrm>
          <a:prstGeom prst="rect">
            <a:avLst/>
          </a:prstGeom>
          <a:noFill/>
        </p:spPr>
      </p:pic>
      <p:pic>
        <p:nvPicPr>
          <p:cNvPr id="19" name="персик2" descr="http://logo-raduga.ru/wp-content/uploads/653.jpg"/>
          <p:cNvPicPr>
            <a:picLocks noChangeAspect="1" noChangeArrowheads="1"/>
          </p:cNvPicPr>
          <p:nvPr/>
        </p:nvPicPr>
        <p:blipFill>
          <a:blip r:embed="rId3" cstate="print"/>
          <a:srcRect l="61227" t="1585" r="20847" b="87197"/>
          <a:stretch>
            <a:fillRect/>
          </a:stretch>
        </p:blipFill>
        <p:spPr bwMode="auto">
          <a:xfrm>
            <a:off x="3059832" y="5229200"/>
            <a:ext cx="1152128" cy="1019634"/>
          </a:xfrm>
          <a:prstGeom prst="rect">
            <a:avLst/>
          </a:prstGeom>
          <a:noFill/>
        </p:spPr>
      </p:pic>
      <p:pic>
        <p:nvPicPr>
          <p:cNvPr id="21" name="слива2" descr="http://logo-raduga.ru/wp-content/uploads/653.jpg"/>
          <p:cNvPicPr>
            <a:picLocks noChangeAspect="1" noChangeArrowheads="1"/>
          </p:cNvPicPr>
          <p:nvPr/>
        </p:nvPicPr>
        <p:blipFill>
          <a:blip r:embed="rId3" cstate="print"/>
          <a:srcRect l="81263" t="1585" r="1410" b="86497"/>
          <a:stretch>
            <a:fillRect/>
          </a:stretch>
        </p:blipFill>
        <p:spPr bwMode="auto">
          <a:xfrm>
            <a:off x="3059832" y="3501008"/>
            <a:ext cx="1113656" cy="1083258"/>
          </a:xfrm>
          <a:prstGeom prst="rect">
            <a:avLst/>
          </a:prstGeom>
          <a:noFill/>
        </p:spPr>
      </p:pic>
      <p:pic>
        <p:nvPicPr>
          <p:cNvPr id="22" name="бананы2" descr="http://logo-raduga.ru/wp-content/uploads/653.jpg"/>
          <p:cNvPicPr>
            <a:picLocks noChangeAspect="1" noChangeArrowheads="1"/>
          </p:cNvPicPr>
          <p:nvPr/>
        </p:nvPicPr>
        <p:blipFill>
          <a:blip r:embed="rId3" cstate="print"/>
          <a:srcRect l="1150" t="15744" r="81593" b="72053"/>
          <a:stretch>
            <a:fillRect/>
          </a:stretch>
        </p:blipFill>
        <p:spPr bwMode="auto">
          <a:xfrm>
            <a:off x="899592" y="1916832"/>
            <a:ext cx="936104" cy="936104"/>
          </a:xfrm>
          <a:prstGeom prst="rect">
            <a:avLst/>
          </a:prstGeom>
          <a:noFill/>
        </p:spPr>
      </p:pic>
      <p:pic>
        <p:nvPicPr>
          <p:cNvPr id="23" name="ананас2" descr="http://logo-raduga.ru/wp-content/uploads/653.jpg"/>
          <p:cNvPicPr>
            <a:picLocks noChangeAspect="1" noChangeArrowheads="1"/>
          </p:cNvPicPr>
          <p:nvPr/>
        </p:nvPicPr>
        <p:blipFill>
          <a:blip r:embed="rId3" cstate="print"/>
          <a:srcRect l="20574" t="14836" r="62170" b="72961"/>
          <a:stretch>
            <a:fillRect/>
          </a:stretch>
        </p:blipFill>
        <p:spPr bwMode="auto">
          <a:xfrm>
            <a:off x="827584" y="5211502"/>
            <a:ext cx="1080120" cy="1169826"/>
          </a:xfrm>
          <a:prstGeom prst="rect">
            <a:avLst/>
          </a:prstGeom>
          <a:noFill/>
        </p:spPr>
      </p:pic>
      <p:pic>
        <p:nvPicPr>
          <p:cNvPr id="24" name="яблоко2" descr="https://avatars.mds.yandex.net/get-zen_doc/1602486/pub_5dc464dc5d6c4b00b146d44b_5dc469a42fda8600b094d969/scale_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0"/>
            <a:ext cx="1152128" cy="1126525"/>
          </a:xfrm>
          <a:prstGeom prst="rect">
            <a:avLst/>
          </a:prstGeom>
          <a:noFill/>
        </p:spPr>
      </p:pic>
      <p:pic>
        <p:nvPicPr>
          <p:cNvPr id="25" name="апельсин2" descr="https://avatars.mds.yandex.net/get-pdb/1626167/11c75786-c6ae-4c56-a782-a89bae972858/s1200?webp=fals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1844824"/>
            <a:ext cx="1014027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logo-raduga.ru/wp-content/uploads/556.jpg"/>
          <p:cNvPicPr>
            <a:picLocks noChangeAspect="1" noChangeArrowheads="1"/>
          </p:cNvPicPr>
          <p:nvPr/>
        </p:nvPicPr>
        <p:blipFill>
          <a:blip r:embed="rId2" cstate="print"/>
          <a:srcRect l="4643" t="5055" r="4053" b="15059"/>
          <a:stretch>
            <a:fillRect/>
          </a:stretch>
        </p:blipFill>
        <p:spPr bwMode="auto">
          <a:xfrm>
            <a:off x="-252536" y="0"/>
            <a:ext cx="5542767" cy="6858000"/>
          </a:xfrm>
          <a:prstGeom prst="rect">
            <a:avLst/>
          </a:prstGeom>
          <a:noFill/>
        </p:spPr>
      </p:pic>
      <p:pic>
        <p:nvPicPr>
          <p:cNvPr id="5" name="батон" descr="http://logo-raduga.ru/wp-content/uploads/653.jpg"/>
          <p:cNvPicPr>
            <a:picLocks noChangeAspect="1" noChangeArrowheads="1"/>
          </p:cNvPicPr>
          <p:nvPr/>
        </p:nvPicPr>
        <p:blipFill>
          <a:blip r:embed="rId3" cstate="print"/>
          <a:srcRect t="29135" r="80443" b="58662"/>
          <a:stretch>
            <a:fillRect/>
          </a:stretch>
        </p:blipFill>
        <p:spPr bwMode="auto">
          <a:xfrm>
            <a:off x="7740352" y="4365104"/>
            <a:ext cx="1224136" cy="1080120"/>
          </a:xfrm>
          <a:prstGeom prst="rect">
            <a:avLst/>
          </a:prstGeom>
          <a:noFill/>
        </p:spPr>
      </p:pic>
      <p:pic>
        <p:nvPicPr>
          <p:cNvPr id="6" name="сушки" descr="http://logo-raduga.ru/wp-content/uploads/653.jpg"/>
          <p:cNvPicPr>
            <a:picLocks noChangeAspect="1" noChangeArrowheads="1"/>
          </p:cNvPicPr>
          <p:nvPr/>
        </p:nvPicPr>
        <p:blipFill>
          <a:blip r:embed="rId3" cstate="print"/>
          <a:srcRect l="61989" t="29135" r="20755" b="57035"/>
          <a:stretch>
            <a:fillRect/>
          </a:stretch>
        </p:blipFill>
        <p:spPr bwMode="auto">
          <a:xfrm>
            <a:off x="7668344" y="0"/>
            <a:ext cx="1183031" cy="1340768"/>
          </a:xfrm>
          <a:prstGeom prst="rect">
            <a:avLst/>
          </a:prstGeom>
          <a:noFill/>
        </p:spPr>
      </p:pic>
      <p:pic>
        <p:nvPicPr>
          <p:cNvPr id="2050" name="булка" descr="https://thumbs.dreamstime.com/b/%D0%BF%D0%BE%D0%BC%D0%B0%D0%B4%D0%BA%D0%B0-%D0%BF%D0%BB%D1%8E%D1%88%D0%BA%D0%B8-183688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2204864"/>
            <a:ext cx="956188" cy="702799"/>
          </a:xfrm>
          <a:prstGeom prst="rect">
            <a:avLst/>
          </a:prstGeom>
          <a:noFill/>
        </p:spPr>
      </p:pic>
      <p:pic>
        <p:nvPicPr>
          <p:cNvPr id="2052" name="сухари" descr="http://krutotestovo.ru/userfls/shop/large/5298_sukhari-vanilnye-5-kg-serp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2060848"/>
            <a:ext cx="1191110" cy="792088"/>
          </a:xfrm>
          <a:prstGeom prst="rect">
            <a:avLst/>
          </a:prstGeom>
          <a:noFill/>
        </p:spPr>
      </p:pic>
      <p:pic>
        <p:nvPicPr>
          <p:cNvPr id="2056" name="макароны" descr="https://fs.znanio.ru/8c0997/83/50/cce3199aefcfdeb29f3dbc01e566964e9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1124744"/>
            <a:ext cx="1257971" cy="908323"/>
          </a:xfrm>
          <a:prstGeom prst="rect">
            <a:avLst/>
          </a:prstGeom>
          <a:noFill/>
        </p:spPr>
      </p:pic>
      <p:pic>
        <p:nvPicPr>
          <p:cNvPr id="2060" name="ватрушки" descr="https://static.ruvita.ru/store/product/946a3a371a28edb73b5be34ff6dcae6c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4437112"/>
            <a:ext cx="1152937" cy="864096"/>
          </a:xfrm>
          <a:prstGeom prst="rect">
            <a:avLst/>
          </a:prstGeom>
          <a:noFill/>
        </p:spPr>
      </p:pic>
      <p:pic>
        <p:nvPicPr>
          <p:cNvPr id="11" name="креветки" descr="http://logo-raduga.ru/wp-content/uploads/844.jpg"/>
          <p:cNvPicPr>
            <a:picLocks noChangeAspect="1" noChangeArrowheads="1"/>
          </p:cNvPicPr>
          <p:nvPr/>
        </p:nvPicPr>
        <p:blipFill>
          <a:blip r:embed="rId8" cstate="print"/>
          <a:srcRect l="87267" t="34946" r="2241" b="53641"/>
          <a:stretch>
            <a:fillRect/>
          </a:stretch>
        </p:blipFill>
        <p:spPr bwMode="auto">
          <a:xfrm>
            <a:off x="7740351" y="1196752"/>
            <a:ext cx="1123325" cy="864096"/>
          </a:xfrm>
          <a:prstGeom prst="rect">
            <a:avLst/>
          </a:prstGeom>
          <a:noFill/>
        </p:spPr>
      </p:pic>
      <p:pic>
        <p:nvPicPr>
          <p:cNvPr id="12" name="шоколад" descr="http://logo-raduga.ru/wp-content/uploads/844.jpg"/>
          <p:cNvPicPr>
            <a:picLocks noChangeAspect="1" noChangeArrowheads="1"/>
          </p:cNvPicPr>
          <p:nvPr/>
        </p:nvPicPr>
        <p:blipFill>
          <a:blip r:embed="rId8" cstate="print"/>
          <a:srcRect l="74353" t="64620" r="16769" b="23967"/>
          <a:stretch>
            <a:fillRect/>
          </a:stretch>
        </p:blipFill>
        <p:spPr bwMode="auto">
          <a:xfrm>
            <a:off x="7740352" y="3068960"/>
            <a:ext cx="1166530" cy="1060481"/>
          </a:xfrm>
          <a:prstGeom prst="rect">
            <a:avLst/>
          </a:prstGeom>
          <a:noFill/>
        </p:spPr>
      </p:pic>
      <p:pic>
        <p:nvPicPr>
          <p:cNvPr id="13" name="яйца" descr="http://logo-raduga.ru/wp-content/uploads/844.jpg"/>
          <p:cNvPicPr>
            <a:picLocks noChangeAspect="1" noChangeArrowheads="1"/>
          </p:cNvPicPr>
          <p:nvPr/>
        </p:nvPicPr>
        <p:blipFill>
          <a:blip r:embed="rId8" cstate="print"/>
          <a:srcRect l="31579" t="49783" r="59543" b="38804"/>
          <a:stretch>
            <a:fillRect/>
          </a:stretch>
        </p:blipFill>
        <p:spPr bwMode="auto">
          <a:xfrm>
            <a:off x="5580112" y="3212976"/>
            <a:ext cx="1029714" cy="936104"/>
          </a:xfrm>
          <a:prstGeom prst="rect">
            <a:avLst/>
          </a:prstGeom>
          <a:noFill/>
        </p:spPr>
      </p:pic>
      <p:pic>
        <p:nvPicPr>
          <p:cNvPr id="14" name="сахар" descr="http://logo-raduga.ru/wp-content/uploads/844.jpg"/>
          <p:cNvPicPr>
            <a:picLocks noChangeAspect="1" noChangeArrowheads="1"/>
          </p:cNvPicPr>
          <p:nvPr/>
        </p:nvPicPr>
        <p:blipFill>
          <a:blip r:embed="rId8" cstate="print"/>
          <a:srcRect l="75160" t="49783" r="16769" b="38804"/>
          <a:stretch>
            <a:fillRect/>
          </a:stretch>
        </p:blipFill>
        <p:spPr bwMode="auto">
          <a:xfrm>
            <a:off x="5724128" y="5445224"/>
            <a:ext cx="1008112" cy="1008112"/>
          </a:xfrm>
          <a:prstGeom prst="rect">
            <a:avLst/>
          </a:prstGeom>
          <a:noFill/>
        </p:spPr>
      </p:pic>
      <p:pic>
        <p:nvPicPr>
          <p:cNvPr id="15" name="чупы" descr="http://logo-raduga.ru/wp-content/uploads/844.jpg"/>
          <p:cNvPicPr>
            <a:picLocks noChangeAspect="1" noChangeArrowheads="1"/>
          </p:cNvPicPr>
          <p:nvPr/>
        </p:nvPicPr>
        <p:blipFill>
          <a:blip r:embed="rId8" cstate="print"/>
          <a:srcRect l="45299" t="64620" r="45016" b="23967"/>
          <a:stretch>
            <a:fillRect/>
          </a:stretch>
        </p:blipFill>
        <p:spPr bwMode="auto">
          <a:xfrm>
            <a:off x="5436096" y="188640"/>
            <a:ext cx="1080120" cy="900100"/>
          </a:xfrm>
          <a:prstGeom prst="rect">
            <a:avLst/>
          </a:prstGeom>
          <a:noFill/>
        </p:spPr>
      </p:pic>
      <p:pic>
        <p:nvPicPr>
          <p:cNvPr id="16" name="кекс" descr="кекс.png"/>
          <p:cNvPicPr>
            <a:picLocks noChangeAspect="1"/>
          </p:cNvPicPr>
          <p:nvPr/>
        </p:nvPicPr>
        <p:blipFill>
          <a:blip r:embed="rId9" cstate="print"/>
          <a:srcRect b="25217"/>
          <a:stretch>
            <a:fillRect/>
          </a:stretch>
        </p:blipFill>
        <p:spPr>
          <a:xfrm>
            <a:off x="7812360" y="5661248"/>
            <a:ext cx="1021382" cy="725489"/>
          </a:xfrm>
          <a:prstGeom prst="rect">
            <a:avLst/>
          </a:prstGeom>
        </p:spPr>
      </p:pic>
      <p:pic>
        <p:nvPicPr>
          <p:cNvPr id="17" name="батон2" descr="http://logo-raduga.ru/wp-content/uploads/653.jpg"/>
          <p:cNvPicPr>
            <a:picLocks noChangeAspect="1" noChangeArrowheads="1"/>
          </p:cNvPicPr>
          <p:nvPr/>
        </p:nvPicPr>
        <p:blipFill>
          <a:blip r:embed="rId3" cstate="print"/>
          <a:srcRect t="29135" r="80443" b="58662"/>
          <a:stretch>
            <a:fillRect/>
          </a:stretch>
        </p:blipFill>
        <p:spPr bwMode="auto">
          <a:xfrm>
            <a:off x="2771800" y="3356992"/>
            <a:ext cx="1224136" cy="1080120"/>
          </a:xfrm>
          <a:prstGeom prst="rect">
            <a:avLst/>
          </a:prstGeom>
          <a:noFill/>
        </p:spPr>
      </p:pic>
      <p:pic>
        <p:nvPicPr>
          <p:cNvPr id="18" name="сушки2" descr="http://logo-raduga.ru/wp-content/uploads/653.jpg"/>
          <p:cNvPicPr>
            <a:picLocks noChangeAspect="1" noChangeArrowheads="1"/>
          </p:cNvPicPr>
          <p:nvPr/>
        </p:nvPicPr>
        <p:blipFill>
          <a:blip r:embed="rId3" cstate="print"/>
          <a:srcRect l="61989" t="29135" r="20755" b="59263"/>
          <a:stretch>
            <a:fillRect/>
          </a:stretch>
        </p:blipFill>
        <p:spPr bwMode="auto">
          <a:xfrm>
            <a:off x="2771800" y="188640"/>
            <a:ext cx="1183031" cy="1124744"/>
          </a:xfrm>
          <a:prstGeom prst="rect">
            <a:avLst/>
          </a:prstGeom>
          <a:noFill/>
        </p:spPr>
      </p:pic>
      <p:pic>
        <p:nvPicPr>
          <p:cNvPr id="19" name="булка2" descr="https://thumbs.dreamstime.com/b/%D0%BF%D0%BE%D0%BC%D0%B0%D0%B4%D0%BA%D0%B0-%D0%BF%D0%BB%D1%8E%D1%88%D0%BA%D0%B8-183688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1916832"/>
            <a:ext cx="956188" cy="702799"/>
          </a:xfrm>
          <a:prstGeom prst="rect">
            <a:avLst/>
          </a:prstGeom>
          <a:noFill/>
        </p:spPr>
      </p:pic>
      <p:pic>
        <p:nvPicPr>
          <p:cNvPr id="20" name="сухари2" descr="http://krutotestovo.ru/userfls/shop/large/5298_sukhari-vanilnye-5-kg-serp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645024"/>
            <a:ext cx="1191110" cy="792088"/>
          </a:xfrm>
          <a:prstGeom prst="rect">
            <a:avLst/>
          </a:prstGeom>
          <a:noFill/>
        </p:spPr>
      </p:pic>
      <p:pic>
        <p:nvPicPr>
          <p:cNvPr id="21" name="макароны2" descr="https://fs.znanio.ru/8c0997/83/50/cce3199aefcfdeb29f3dbc01e566964e9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1916832"/>
            <a:ext cx="1257971" cy="908323"/>
          </a:xfrm>
          <a:prstGeom prst="rect">
            <a:avLst/>
          </a:prstGeom>
          <a:noFill/>
        </p:spPr>
      </p:pic>
      <p:pic>
        <p:nvPicPr>
          <p:cNvPr id="22" name="ватрушки2" descr="https://static.ruvita.ru/store/product/946a3a371a28edb73b5be34ff6dcae6c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5229200"/>
            <a:ext cx="1152937" cy="864096"/>
          </a:xfrm>
          <a:prstGeom prst="rect">
            <a:avLst/>
          </a:prstGeom>
          <a:noFill/>
        </p:spPr>
      </p:pic>
      <p:pic>
        <p:nvPicPr>
          <p:cNvPr id="23" name="кекс2" descr="кекс.png"/>
          <p:cNvPicPr>
            <a:picLocks noChangeAspect="1"/>
          </p:cNvPicPr>
          <p:nvPr/>
        </p:nvPicPr>
        <p:blipFill>
          <a:blip r:embed="rId9" cstate="print"/>
          <a:srcRect b="25217"/>
          <a:stretch>
            <a:fillRect/>
          </a:stretch>
        </p:blipFill>
        <p:spPr>
          <a:xfrm>
            <a:off x="2843808" y="5229200"/>
            <a:ext cx="1021382" cy="7254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6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7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9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0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1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2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03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4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5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16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7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8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29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0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://logo-raduga.ru/wp-content/uploads/8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034" y="0"/>
            <a:ext cx="9189034" cy="6497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16</Words>
  <Application>Microsoft Office PowerPoint</Application>
  <PresentationFormat>Экран (4:3)</PresentationFormat>
  <Paragraphs>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Продуктовый магазин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Zverdvd.org</cp:lastModifiedBy>
  <cp:revision>48</cp:revision>
  <dcterms:created xsi:type="dcterms:W3CDTF">2020-04-25T03:37:54Z</dcterms:created>
  <dcterms:modified xsi:type="dcterms:W3CDTF">2020-04-27T03:56:30Z</dcterms:modified>
</cp:coreProperties>
</file>