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5" r:id="rId5"/>
    <p:sldId id="259" r:id="rId6"/>
    <p:sldId id="266" r:id="rId7"/>
    <p:sldId id="267" r:id="rId8"/>
    <p:sldId id="268" r:id="rId9"/>
    <p:sldId id="269" r:id="rId10"/>
    <p:sldId id="256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razumniki.ru/images/articles/razvitie_rechi/26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3810000" cy="4505325"/>
          </a:xfrm>
          <a:prstGeom prst="rect">
            <a:avLst/>
          </a:prstGeom>
          <a:noFill/>
        </p:spPr>
      </p:pic>
      <p:pic>
        <p:nvPicPr>
          <p:cNvPr id="4100" name="Picture 4" descr="http://razumniki.ru/images/articles/razvitie_rechi/27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954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3" descr="D:\Новая папка (1)\звуки\ШШШ\ж-щ\чст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razumniki.ru/images/articles/razvitie_rechi/26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3810000" cy="4505325"/>
          </a:xfrm>
          <a:prstGeom prst="rect">
            <a:avLst/>
          </a:prstGeom>
          <a:noFill/>
        </p:spPr>
      </p:pic>
      <p:pic>
        <p:nvPicPr>
          <p:cNvPr id="2052" name="Picture 4" descr="http://razumniki.ru/images/articles/razvitie_rechi/26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192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razumniki.ru/images/articles/razvitie_rechi/2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3810000" cy="4505325"/>
          </a:xfrm>
          <a:prstGeom prst="rect">
            <a:avLst/>
          </a:prstGeom>
          <a:noFill/>
        </p:spPr>
      </p:pic>
      <p:pic>
        <p:nvPicPr>
          <p:cNvPr id="1028" name="Picture 4" descr="http://razumniki.ru/images/articles/razvitie_rechi/27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2954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razumniki.ru/images/articles/razvitie_rechi/26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3810000" cy="4505325"/>
          </a:xfrm>
          <a:prstGeom prst="rect">
            <a:avLst/>
          </a:prstGeom>
          <a:noFill/>
        </p:spPr>
      </p:pic>
      <p:pic>
        <p:nvPicPr>
          <p:cNvPr id="22532" name="Picture 4" descr="http://razumniki.ru/images/articles/razvitie_rechi/269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716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razumniki.ru/images/articles/razvitie_rechi/27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3810000" cy="4505325"/>
          </a:xfrm>
          <a:prstGeom prst="rect">
            <a:avLst/>
          </a:prstGeom>
          <a:noFill/>
        </p:spPr>
      </p:pic>
      <p:pic>
        <p:nvPicPr>
          <p:cNvPr id="3076" name="Picture 4" descr="http://razumniki.ru/images/articles/razvitie_rechi/27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6764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razumniki.ru/images/articles/razvitie_rechi/27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3810000" cy="4505325"/>
          </a:xfrm>
          <a:prstGeom prst="rect">
            <a:avLst/>
          </a:prstGeom>
          <a:noFill/>
        </p:spPr>
      </p:pic>
      <p:pic>
        <p:nvPicPr>
          <p:cNvPr id="24580" name="Picture 4" descr="http://razumniki.ru/images/articles/razvitie_rechi/28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764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http://razumniki.ru/images/articles/razvitie_rechi/28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066800"/>
            <a:ext cx="3810000" cy="4505325"/>
          </a:xfrm>
          <a:prstGeom prst="rect">
            <a:avLst/>
          </a:prstGeom>
          <a:noFill/>
        </p:spPr>
      </p:pic>
      <p:pic>
        <p:nvPicPr>
          <p:cNvPr id="23556" name="Picture 4" descr="http://razumniki.ru/images/articles/razvitie_rechi/27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0668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://razumniki.ru/images/articles/razvitie_rechi/27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3810000" cy="4505325"/>
          </a:xfrm>
          <a:prstGeom prst="rect">
            <a:avLst/>
          </a:prstGeom>
          <a:noFill/>
        </p:spPr>
      </p:pic>
      <p:pic>
        <p:nvPicPr>
          <p:cNvPr id="25604" name="Picture 4" descr="http://razumniki.ru/images/articles/razvitie_rechi/27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478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http://razumniki.ru/images/articles/razvitie_rechi/27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3810000" cy="4505325"/>
          </a:xfrm>
          <a:prstGeom prst="rect">
            <a:avLst/>
          </a:prstGeom>
          <a:noFill/>
        </p:spPr>
      </p:pic>
      <p:pic>
        <p:nvPicPr>
          <p:cNvPr id="26628" name="Picture 4" descr="http://razumniki.ru/images/articles/razvitie_rechi/28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524000"/>
            <a:ext cx="3810000" cy="450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5</cp:revision>
  <dcterms:created xsi:type="dcterms:W3CDTF">2015-08-07T15:03:09Z</dcterms:created>
  <dcterms:modified xsi:type="dcterms:W3CDTF">2024-12-16T07:10:57Z</dcterms:modified>
</cp:coreProperties>
</file>