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1" r:id="rId3"/>
    <p:sldId id="258" r:id="rId4"/>
    <p:sldId id="300" r:id="rId5"/>
    <p:sldId id="266" r:id="rId6"/>
    <p:sldId id="299" r:id="rId7"/>
    <p:sldId id="267" r:id="rId8"/>
    <p:sldId id="262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3" r:id="rId4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pbs.twimg.com/ext_tw_video_thumb/1496014935758938113/pu/img/9kzoAPXrad-47Ua5.jpg"/>
          <p:cNvPicPr>
            <a:picLocks noChangeAspect="1" noChangeArrowheads="1"/>
          </p:cNvPicPr>
          <p:nvPr/>
        </p:nvPicPr>
        <p:blipFill>
          <a:blip r:embed="rId2" cstate="print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Чистоговорки</a:t>
            </a:r>
            <a:r>
              <a:rPr lang="ru-RU" b="1" dirty="0" smtClean="0">
                <a:solidFill>
                  <a:srgbClr val="C00000"/>
                </a:solidFill>
              </a:rPr>
              <a:t> на звук 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5105400"/>
            <a:ext cx="5791200" cy="175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>
              <a:buNone/>
            </a:pPr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учитель-логопед СП «Детский сад №55»</a:t>
            </a:r>
          </a:p>
          <a:p>
            <a:pPr>
              <a:buNone/>
            </a:pPr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ГБОУ СОШ № 19 г. Сызрани</a:t>
            </a:r>
          </a:p>
          <a:p>
            <a:pPr>
              <a:buNone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Арутюнян Т.А.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razumniki.ru/images/articles/razvitie_rechi/2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10000" cy="4505325"/>
          </a:xfrm>
          <a:prstGeom prst="rect">
            <a:avLst/>
          </a:prstGeom>
          <a:noFill/>
        </p:spPr>
      </p:pic>
      <p:pic>
        <p:nvPicPr>
          <p:cNvPr id="23556" name="Picture 4" descr="http://razumniki.ru/images/articles/razvitie_rechi/2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razumniki.ru/images/articles/razvitie_rechi/2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10000" cy="4505325"/>
          </a:xfrm>
          <a:prstGeom prst="rect">
            <a:avLst/>
          </a:prstGeom>
          <a:noFill/>
        </p:spPr>
      </p:pic>
      <p:pic>
        <p:nvPicPr>
          <p:cNvPr id="26628" name="Picture 4" descr="http://razumniki.ru/images/articles/razvitie_rechi/2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razumniki.ru/images/articles/razvitie_rechi/2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810000" cy="4505325"/>
          </a:xfrm>
          <a:prstGeom prst="rect">
            <a:avLst/>
          </a:prstGeom>
          <a:noFill/>
        </p:spPr>
      </p:pic>
      <p:pic>
        <p:nvPicPr>
          <p:cNvPr id="25604" name="Picture 4" descr="http://razumniki.ru/images/articles/razvitie_rechi/21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razumniki.ru/images/articles/razvitie_rechi/2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810000" cy="4505325"/>
          </a:xfrm>
          <a:prstGeom prst="rect">
            <a:avLst/>
          </a:prstGeom>
          <a:noFill/>
        </p:spPr>
      </p:pic>
      <p:pic>
        <p:nvPicPr>
          <p:cNvPr id="28676" name="Picture 4" descr="http://razumniki.ru/images/articles/razvitie_rechi/21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razumniki.ru/images/articles/razvitie_rechi/2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810000" cy="4505325"/>
          </a:xfrm>
          <a:prstGeom prst="rect">
            <a:avLst/>
          </a:prstGeom>
          <a:noFill/>
        </p:spPr>
      </p:pic>
      <p:pic>
        <p:nvPicPr>
          <p:cNvPr id="29700" name="Picture 4" descr="http://razumniki.ru/images/articles/razvitie_rechi/2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razumniki.ru/images/articles/razvitie_rechi/2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810000" cy="4505325"/>
          </a:xfrm>
          <a:prstGeom prst="rect">
            <a:avLst/>
          </a:prstGeom>
          <a:noFill/>
        </p:spPr>
      </p:pic>
      <p:pic>
        <p:nvPicPr>
          <p:cNvPr id="27652" name="Picture 4" descr="http://razumniki.ru/images/articles/razvitie_rechi/2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razumniki.ru/images/articles/razvitie_rechi/2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30724" name="Picture 4" descr="http://razumniki.ru/images/articles/razvitie_rechi/22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razumniki.ru/images/articles/razvitie_rechi/2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33796" name="Picture 4" descr="http://razumniki.ru/images/articles/razvitie_rechi/22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razumniki.ru/images/articles/razvitie_rechi/2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32772" name="Picture 4" descr="http://razumniki.ru/images/articles/razvitie_rechi/22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razumniki.ru/images/articles/razvitie_rechi/13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810000" cy="4505325"/>
          </a:xfrm>
          <a:prstGeom prst="rect">
            <a:avLst/>
          </a:prstGeom>
          <a:noFill/>
        </p:spPr>
      </p:pic>
      <p:pic>
        <p:nvPicPr>
          <p:cNvPr id="1032" name="Picture 8" descr="http://razumniki.ru/images/articles/razvitie_rechi/13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r="29440"/>
          <a:stretch>
            <a:fillRect/>
          </a:stretch>
        </p:blipFill>
        <p:spPr bwMode="auto">
          <a:xfrm>
            <a:off x="0" y="0"/>
            <a:ext cx="9144000" cy="69115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 Отработка звукопроизношения;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 Развитие силы голоса, темпа речи, чувства рифмы, речевого дыхания;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 Коррекция лексико-грамматической и  </a:t>
            </a:r>
            <a:r>
              <a:rPr lang="ru-RU" dirty="0" err="1" smtClean="0">
                <a:solidFill>
                  <a:srgbClr val="C00000"/>
                </a:solidFill>
              </a:rPr>
              <a:t>фонетико</a:t>
            </a:r>
            <a:r>
              <a:rPr lang="ru-RU" dirty="0" smtClean="0">
                <a:solidFill>
                  <a:srgbClr val="C00000"/>
                </a:solidFill>
              </a:rPr>
              <a:t>- фонематической стороны речи.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razumniki.ru/images/articles/razvitie_rechi/1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32772" name="Picture 4" descr="http://razumniki.ru/images/articles/razvitie_rechi/13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razumniki.ru/images/articles/razvitie_rechi/1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31748" name="Picture 4" descr="http://razumniki.ru/images/articles/razvitie_rechi/13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razumniki.ru/images/articles/razvitie_rechi/1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34820" name="Picture 4" descr="http://razumniki.ru/images/articles/razvitie_rechi/14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razumniki.ru/images/articles/razvitie_rechi/15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810000" cy="4505325"/>
          </a:xfrm>
          <a:prstGeom prst="rect">
            <a:avLst/>
          </a:prstGeom>
          <a:noFill/>
        </p:spPr>
      </p:pic>
      <p:pic>
        <p:nvPicPr>
          <p:cNvPr id="33796" name="Picture 4" descr="http://razumniki.ru/images/articles/razvitie_rechi/15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razumniki.ru/images/articles/razvitie_rechi/15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37892" name="Picture 4" descr="http://razumniki.ru/images/articles/razvitie_rechi/15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razumniki.ru/images/articles/razvitie_rechi/15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10000" cy="4505325"/>
          </a:xfrm>
          <a:prstGeom prst="rect">
            <a:avLst/>
          </a:prstGeom>
          <a:noFill/>
        </p:spPr>
      </p:pic>
      <p:pic>
        <p:nvPicPr>
          <p:cNvPr id="36868" name="Picture 4" descr="http://razumniki.ru/images/articles/razvitie_rechi/16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razumniki.ru/images/articles/razvitie_rechi/16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810000" cy="4505325"/>
          </a:xfrm>
          <a:prstGeom prst="rect">
            <a:avLst/>
          </a:prstGeom>
          <a:noFill/>
        </p:spPr>
      </p:pic>
      <p:pic>
        <p:nvPicPr>
          <p:cNvPr id="35844" name="Picture 4" descr="http://razumniki.ru/images/articles/razvitie_rechi/15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razumniki.ru/images/articles/razvitie_rechi/15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41988" name="Picture 4" descr="http://razumniki.ru/images/articles/razvitie_rechi/15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razumniki.ru/images/articles/razvitie_rechi/15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10000" cy="4505325"/>
          </a:xfrm>
          <a:prstGeom prst="rect">
            <a:avLst/>
          </a:prstGeom>
          <a:noFill/>
        </p:spPr>
      </p:pic>
      <p:pic>
        <p:nvPicPr>
          <p:cNvPr id="40964" name="Picture 4" descr="http://razumniki.ru/images/articles/razvitie_rechi/16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razumniki.ru/images/articles/razvitie_rechi/16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39940" name="Picture 4" descr="http://razumniki.ru/images/articles/razvitie_rechi/1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6146" name="Picture 2" descr="http://razumniki.ru/images/articles/razvitie_rechi/17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86200" cy="4495800"/>
          </a:xfrm>
          <a:prstGeom prst="rect">
            <a:avLst/>
          </a:prstGeom>
          <a:noFill/>
        </p:spPr>
      </p:pic>
      <p:pic>
        <p:nvPicPr>
          <p:cNvPr id="6150" name="Picture 6" descr="http://razumniki.ru/images/articles/razvitie_rechi/17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00800" y="1295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razumniki.ru/images/articles/razvitie_rechi/16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38916" name="Picture 4" descr="http://razumniki.ru/images/articles/razvitie_rechi/17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razumniki.ru/images/articles/razvitie_rechi/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45060" name="Picture 4" descr="http://razumniki.ru/images/articles/razvitie_rechi/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razumniki.ru/images/articles/razvitie_rechi/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44036" name="Picture 4" descr="http://razumniki.ru/images/articles/razvitie_rechi/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razumniki.ru/images/articles/razvitie_rechi/14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43012" name="Picture 4" descr="http://razumniki.ru/images/articles/razvitie_rechi/14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razumniki.ru/images/articles/razvitie_rechi/14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47108" name="Picture 4" descr="http://razumniki.ru/images/articles/razvitie_rechi/14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razumniki.ru/images/articles/razvitie_rechi/1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46084" name="Picture 4" descr="http://razumniki.ru/images/articles/razvitie_rechi/14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razumniki.ru/images/articles/razvitie_rechi/14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10000" cy="4505325"/>
          </a:xfrm>
          <a:prstGeom prst="rect">
            <a:avLst/>
          </a:prstGeom>
          <a:noFill/>
        </p:spPr>
      </p:pic>
      <p:pic>
        <p:nvPicPr>
          <p:cNvPr id="49156" name="Picture 4" descr="http://razumniki.ru/images/articles/razvitie_rechi/14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razumniki.ru/images/articles/razvitie_rechi/1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4505325"/>
          </a:xfrm>
          <a:prstGeom prst="rect">
            <a:avLst/>
          </a:prstGeom>
          <a:noFill/>
        </p:spPr>
      </p:pic>
      <p:pic>
        <p:nvPicPr>
          <p:cNvPr id="48132" name="Picture 4" descr="http://razumniki.ru/images/articles/razvitie_rechi/16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razumniki.ru/images/articles/razvitie_rechi/16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10000" cy="4505325"/>
          </a:xfrm>
          <a:prstGeom prst="rect">
            <a:avLst/>
          </a:prstGeom>
          <a:noFill/>
        </p:spPr>
      </p:pic>
      <p:pic>
        <p:nvPicPr>
          <p:cNvPr id="51204" name="Picture 4" descr="http://razumniki.ru/images/articles/razvitie_rechi/16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razumniki.ru/images/articles/razvitie_rechi/16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002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razumniki.ru/images/articles/razvitie_rechi/1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  <p:pic>
        <p:nvPicPr>
          <p:cNvPr id="5" name="Picture 4" descr="http://razumniki.ru/images/articles/razvitie_rechi/172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r="29440"/>
          <a:stretch>
            <a:fillRect/>
          </a:stretch>
        </p:blipFill>
        <p:spPr bwMode="auto">
          <a:xfrm>
            <a:off x="0" y="0"/>
            <a:ext cx="9144000" cy="69115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E:\картинки маме\391991498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14600"/>
            <a:ext cx="599042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razumniki.ru/images/articles/razvitie_rechi/1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657600" cy="4572000"/>
          </a:xfrm>
          <a:prstGeom prst="rect">
            <a:avLst/>
          </a:prstGeom>
          <a:noFill/>
        </p:spPr>
      </p:pic>
      <p:pic>
        <p:nvPicPr>
          <p:cNvPr id="1032" name="Picture 8" descr="http://razumniki.ru/images/articles/razvitie_rechi/2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azumniki.ru/images/articles/razvitie_rechi/17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3733800" cy="4495800"/>
          </a:xfrm>
          <a:prstGeom prst="rect">
            <a:avLst/>
          </a:prstGeom>
          <a:noFill/>
        </p:spPr>
      </p:pic>
      <p:pic>
        <p:nvPicPr>
          <p:cNvPr id="5" name="Picture 6" descr="http://razumniki.ru/images/articles/razvitie_rechi/17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razumniki.ru/images/articles/razvitie_rechi/2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810000" cy="4505325"/>
          </a:xfrm>
          <a:prstGeom prst="rect">
            <a:avLst/>
          </a:prstGeom>
          <a:noFill/>
        </p:spPr>
      </p:pic>
      <p:pic>
        <p:nvPicPr>
          <p:cNvPr id="22532" name="Picture 4" descr="http://razumniki.ru/images/articles/razvitie_rechi/2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azumniki.ru/images/articles/razvitie_rechi/2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10000" cy="4505325"/>
          </a:xfrm>
          <a:prstGeom prst="rect">
            <a:avLst/>
          </a:prstGeom>
          <a:noFill/>
        </p:spPr>
      </p:pic>
      <p:pic>
        <p:nvPicPr>
          <p:cNvPr id="5122" name="Picture 2" descr="http://razumniki.ru/images/articles/razvitie_rechi/2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44593_329-p-skachat-fon-dlya-prezentatsii-powerpoint-b-351.jpg"/>
          <p:cNvPicPr>
            <a:picLocks noChangeAspect="1" noChangeArrowheads="1"/>
          </p:cNvPicPr>
          <p:nvPr/>
        </p:nvPicPr>
        <p:blipFill>
          <a:blip r:embed="rId2" cstate="print"/>
          <a:srcRect l="3920" r="2944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razumniki.ru/images/articles/razvitie_rechi/2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810000" cy="4505325"/>
          </a:xfrm>
          <a:prstGeom prst="rect">
            <a:avLst/>
          </a:prstGeom>
          <a:noFill/>
        </p:spPr>
      </p:pic>
      <p:pic>
        <p:nvPicPr>
          <p:cNvPr id="24580" name="Picture 4" descr="http://razumniki.ru/images/articles/razvitie_rechi/2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54</Words>
  <Application>Microsoft Office PowerPoint</Application>
  <PresentationFormat>Экран (4:3)</PresentationFormat>
  <Paragraphs>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Чистоговорки на звук 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Zverdvd.org</cp:lastModifiedBy>
  <cp:revision>13</cp:revision>
  <dcterms:created xsi:type="dcterms:W3CDTF">2015-08-07T15:19:26Z</dcterms:created>
  <dcterms:modified xsi:type="dcterms:W3CDTF">2023-02-20T11:29:18Z</dcterms:modified>
</cp:coreProperties>
</file>